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8" r:id="rId5"/>
    <p:sldId id="273" r:id="rId6"/>
    <p:sldId id="275" r:id="rId7"/>
    <p:sldId id="259" r:id="rId8"/>
    <p:sldId id="287" r:id="rId9"/>
    <p:sldId id="291" r:id="rId10"/>
    <p:sldId id="290" r:id="rId11"/>
    <p:sldId id="281" r:id="rId12"/>
    <p:sldId id="283" r:id="rId13"/>
    <p:sldId id="276" r:id="rId14"/>
    <p:sldId id="289" r:id="rId15"/>
    <p:sldId id="277" r:id="rId16"/>
    <p:sldId id="282" r:id="rId17"/>
    <p:sldId id="26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0D77E-9E20-F04B-0586-69305B1B4561}" v="2" dt="2024-06-01T16:45:24.877"/>
    <p1510:client id="{414FC8F6-FC54-D330-E7F0-30919747CFBD}" v="18" dt="2024-06-01T16:01:20.486"/>
    <p1510:client id="{5351BEC0-27AF-5424-4B21-69C0D57469EF}" v="217" dt="2024-06-01T16:18:06.298"/>
    <p1510:client id="{861EF537-4BB8-7825-89C6-E61DCD642D5C}" v="344" dt="2024-06-01T19:06:10.369"/>
    <p1510:client id="{96929887-03CF-F4AF-442A-99DE01720B3F}" v="408" dt="2024-06-01T00:18:55.210"/>
    <p1510:client id="{9C32AFDC-7D79-4F3C-35B8-023D1C4826C1}" v="482" dt="2024-05-31T02:55:25.303"/>
    <p1510:client id="{C7AD43EB-7DDC-56DF-98A1-4EB758FA1622}" v="51" dt="2024-05-30T22:47:53.502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coln Brown" userId="S::librown@my365.bellevue.edu::3725b9ce-2d52-40fb-9aa8-7afae12c0fd2" providerId="AD" clId="Web-{5351BEC0-27AF-5424-4B21-69C0D57469EF}"/>
    <pc:docChg chg="delSld modSld sldOrd">
      <pc:chgData name="Lincoln Brown" userId="S::librown@my365.bellevue.edu::3725b9ce-2d52-40fb-9aa8-7afae12c0fd2" providerId="AD" clId="Web-{5351BEC0-27AF-5424-4B21-69C0D57469EF}" dt="2024-06-01T16:18:06.298" v="194" actId="1076"/>
      <pc:docMkLst>
        <pc:docMk/>
      </pc:docMkLst>
      <pc:sldChg chg="modSp">
        <pc:chgData name="Lincoln Brown" userId="S::librown@my365.bellevue.edu::3725b9ce-2d52-40fb-9aa8-7afae12c0fd2" providerId="AD" clId="Web-{5351BEC0-27AF-5424-4B21-69C0D57469EF}" dt="2024-05-31T02:57:19.335" v="82" actId="20577"/>
        <pc:sldMkLst>
          <pc:docMk/>
          <pc:sldMk cId="1008037533" sldId="259"/>
        </pc:sldMkLst>
        <pc:spChg chg="mod">
          <ac:chgData name="Lincoln Brown" userId="S::librown@my365.bellevue.edu::3725b9ce-2d52-40fb-9aa8-7afae12c0fd2" providerId="AD" clId="Web-{5351BEC0-27AF-5424-4B21-69C0D57469EF}" dt="2024-05-31T02:57:19.335" v="82" actId="20577"/>
          <ac:spMkLst>
            <pc:docMk/>
            <pc:sldMk cId="1008037533" sldId="259"/>
            <ac:spMk id="11" creationId="{F4583933-95EE-13B0-55ED-7B10E3D3867E}"/>
          </ac:spMkLst>
        </pc:spChg>
      </pc:sldChg>
      <pc:sldChg chg="addSp delSp modSp mod ord modMedia modClrScheme addAnim chgLayout">
        <pc:chgData name="Lincoln Brown" userId="S::librown@my365.bellevue.edu::3725b9ce-2d52-40fb-9aa8-7afae12c0fd2" providerId="AD" clId="Web-{5351BEC0-27AF-5424-4B21-69C0D57469EF}" dt="2024-06-01T16:18:06.298" v="194" actId="1076"/>
        <pc:sldMkLst>
          <pc:docMk/>
          <pc:sldMk cId="3604630649" sldId="267"/>
        </pc:sldMkLst>
        <pc:spChg chg="mod">
          <ac:chgData name="Lincoln Brown" userId="S::librown@my365.bellevue.edu::3725b9ce-2d52-40fb-9aa8-7afae12c0fd2" providerId="AD" clId="Web-{5351BEC0-27AF-5424-4B21-69C0D57469EF}" dt="2024-06-01T04:07:00.710" v="186"/>
          <ac:spMkLst>
            <pc:docMk/>
            <pc:sldMk cId="3604630649" sldId="267"/>
            <ac:spMk id="2" creationId="{D1FC59F6-9B22-C211-4B4C-A2FD4B914C46}"/>
          </ac:spMkLst>
        </pc:spChg>
        <pc:spChg chg="add del mod">
          <ac:chgData name="Lincoln Brown" userId="S::librown@my365.bellevue.edu::3725b9ce-2d52-40fb-9aa8-7afae12c0fd2" providerId="AD" clId="Web-{5351BEC0-27AF-5424-4B21-69C0D57469EF}" dt="2024-05-31T01:59:13.586" v="61"/>
          <ac:spMkLst>
            <pc:docMk/>
            <pc:sldMk cId="3604630649" sldId="267"/>
            <ac:spMk id="4" creationId="{7DC76278-55C2-2E51-40C5-3FAF94D69B00}"/>
          </ac:spMkLst>
        </pc:spChg>
        <pc:spChg chg="add del mod">
          <ac:chgData name="Lincoln Brown" userId="S::librown@my365.bellevue.edu::3725b9ce-2d52-40fb-9aa8-7afae12c0fd2" providerId="AD" clId="Web-{5351BEC0-27AF-5424-4B21-69C0D57469EF}" dt="2024-05-31T01:58:54.195" v="59"/>
          <ac:spMkLst>
            <pc:docMk/>
            <pc:sldMk cId="3604630649" sldId="267"/>
            <ac:spMk id="5" creationId="{30AB976D-B757-7B66-E948-6DF59994CD34}"/>
          </ac:spMkLst>
        </pc:spChg>
        <pc:graphicFrameChg chg="del mod modGraphic">
          <ac:chgData name="Lincoln Brown" userId="S::librown@my365.bellevue.edu::3725b9ce-2d52-40fb-9aa8-7afae12c0fd2" providerId="AD" clId="Web-{5351BEC0-27AF-5424-4B21-69C0D57469EF}" dt="2024-05-31T01:58:51.179" v="55"/>
          <ac:graphicFrameMkLst>
            <pc:docMk/>
            <pc:sldMk cId="3604630649" sldId="267"/>
            <ac:graphicFrameMk id="15" creationId="{81012411-049E-B618-E9BE-800979D76AFD}"/>
          </ac:graphicFrameMkLst>
        </pc:graphicFrameChg>
        <pc:picChg chg="mod">
          <ac:chgData name="Lincoln Brown" userId="S::librown@my365.bellevue.edu::3725b9ce-2d52-40fb-9aa8-7afae12c0fd2" providerId="AD" clId="Web-{5351BEC0-27AF-5424-4B21-69C0D57469EF}" dt="2024-06-01T04:07:17.461" v="190" actId="1076"/>
          <ac:picMkLst>
            <pc:docMk/>
            <pc:sldMk cId="3604630649" sldId="267"/>
            <ac:picMk id="3" creationId="{04A32376-06EE-1B2A-7BDF-78B013883775}"/>
          </ac:picMkLst>
        </pc:picChg>
        <pc:picChg chg="add mod">
          <ac:chgData name="Lincoln Brown" userId="S::librown@my365.bellevue.edu::3725b9ce-2d52-40fb-9aa8-7afae12c0fd2" providerId="AD" clId="Web-{5351BEC0-27AF-5424-4B21-69C0D57469EF}" dt="2024-06-01T16:18:06.298" v="194" actId="1076"/>
          <ac:picMkLst>
            <pc:docMk/>
            <pc:sldMk cId="3604630649" sldId="267"/>
            <ac:picMk id="3" creationId="{B80D00DB-63CE-15A5-6637-E20FECAFB97A}"/>
          </ac:picMkLst>
        </pc:picChg>
        <pc:picChg chg="add mod">
          <ac:chgData name="Lincoln Brown" userId="S::librown@my365.bellevue.edu::3725b9ce-2d52-40fb-9aa8-7afae12c0fd2" providerId="AD" clId="Web-{5351BEC0-27AF-5424-4B21-69C0D57469EF}" dt="2024-05-31T01:59:31.289" v="66"/>
          <ac:picMkLst>
            <pc:docMk/>
            <pc:sldMk cId="3604630649" sldId="267"/>
            <ac:picMk id="6" creationId="{A3E8A182-BCE6-E0B1-497B-4A8B7613F949}"/>
          </ac:picMkLst>
        </pc:picChg>
      </pc:sldChg>
      <pc:sldChg chg="addSp delSp modSp modMedia addAnim delAnim">
        <pc:chgData name="Lincoln Brown" userId="S::librown@my365.bellevue.edu::3725b9ce-2d52-40fb-9aa8-7afae12c0fd2" providerId="AD" clId="Web-{5351BEC0-27AF-5424-4B21-69C0D57469EF}" dt="2024-05-31T20:40:23.492" v="102" actId="1076"/>
        <pc:sldMkLst>
          <pc:docMk/>
          <pc:sldMk cId="1956697929" sldId="276"/>
        </pc:sldMkLst>
        <pc:picChg chg="add del mod">
          <ac:chgData name="Lincoln Brown" userId="S::librown@my365.bellevue.edu::3725b9ce-2d52-40fb-9aa8-7afae12c0fd2" providerId="AD" clId="Web-{5351BEC0-27AF-5424-4B21-69C0D57469EF}" dt="2024-05-31T20:31:47.074" v="100"/>
          <ac:picMkLst>
            <pc:docMk/>
            <pc:sldMk cId="1956697929" sldId="276"/>
            <ac:picMk id="4" creationId="{B370AC25-E4C3-5478-F0BE-2148A6FBBFFB}"/>
          </ac:picMkLst>
        </pc:picChg>
        <pc:picChg chg="add mod">
          <ac:chgData name="Lincoln Brown" userId="S::librown@my365.bellevue.edu::3725b9ce-2d52-40fb-9aa8-7afae12c0fd2" providerId="AD" clId="Web-{5351BEC0-27AF-5424-4B21-69C0D57469EF}" dt="2024-05-31T20:40:23.492" v="102" actId="1076"/>
          <ac:picMkLst>
            <pc:docMk/>
            <pc:sldMk cId="1956697929" sldId="276"/>
            <ac:picMk id="5" creationId="{07BA756D-FF33-32FD-E2FD-EAD01EC5ACD1}"/>
          </ac:picMkLst>
        </pc:picChg>
      </pc:sldChg>
      <pc:sldChg chg="addSp delSp modSp mod modMedia modClrScheme addAnim chgLayout">
        <pc:chgData name="Lincoln Brown" userId="S::librown@my365.bellevue.edu::3725b9ce-2d52-40fb-9aa8-7afae12c0fd2" providerId="AD" clId="Web-{5351BEC0-27AF-5424-4B21-69C0D57469EF}" dt="2024-06-01T02:22:23.669" v="181" actId="1076"/>
        <pc:sldMkLst>
          <pc:docMk/>
          <pc:sldMk cId="1994246962" sldId="277"/>
        </pc:sldMkLst>
        <pc:spChg chg="mod">
          <ac:chgData name="Lincoln Brown" userId="S::librown@my365.bellevue.edu::3725b9ce-2d52-40fb-9aa8-7afae12c0fd2" providerId="AD" clId="Web-{5351BEC0-27AF-5424-4B21-69C0D57469EF}" dt="2024-05-31T01:59:52.274" v="68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Lincoln Brown" userId="S::librown@my365.bellevue.edu::3725b9ce-2d52-40fb-9aa8-7afae12c0fd2" providerId="AD" clId="Web-{5351BEC0-27AF-5424-4B21-69C0D57469EF}" dt="2024-05-31T01:59:52.274" v="68"/>
          <ac:spMkLst>
            <pc:docMk/>
            <pc:sldMk cId="1994246962" sldId="277"/>
            <ac:spMk id="3" creationId="{05948542-FCE1-3AE6-C6C9-17975609DF70}"/>
          </ac:spMkLst>
        </pc:spChg>
        <pc:spChg chg="del mod">
          <ac:chgData name="Lincoln Brown" userId="S::librown@my365.bellevue.edu::3725b9ce-2d52-40fb-9aa8-7afae12c0fd2" providerId="AD" clId="Web-{5351BEC0-27AF-5424-4B21-69C0D57469EF}" dt="2024-05-31T01:59:48.336" v="67"/>
          <ac:spMkLst>
            <pc:docMk/>
            <pc:sldMk cId="1994246962" sldId="277"/>
            <ac:spMk id="6" creationId="{EF6E5071-23B3-2505-BE7D-A58AF7B04689}"/>
          </ac:spMkLst>
        </pc:spChg>
        <pc:picChg chg="add mod">
          <ac:chgData name="Lincoln Brown" userId="S::librown@my365.bellevue.edu::3725b9ce-2d52-40fb-9aa8-7afae12c0fd2" providerId="AD" clId="Web-{5351BEC0-27AF-5424-4B21-69C0D57469EF}" dt="2024-06-01T02:22:23.669" v="181" actId="1076"/>
          <ac:picMkLst>
            <pc:docMk/>
            <pc:sldMk cId="1994246962" sldId="277"/>
            <ac:picMk id="4" creationId="{5F464573-9CBE-CA06-E115-FB0B6D53E6B7}"/>
          </ac:picMkLst>
        </pc:picChg>
      </pc:sldChg>
      <pc:sldChg chg="addSp modSp modMedia addAnim">
        <pc:chgData name="Lincoln Brown" userId="S::librown@my365.bellevue.edu::3725b9ce-2d52-40fb-9aa8-7afae12c0fd2" providerId="AD" clId="Web-{5351BEC0-27AF-5424-4B21-69C0D57469EF}" dt="2024-05-31T19:58:29.990" v="97"/>
        <pc:sldMkLst>
          <pc:docMk/>
          <pc:sldMk cId="1667462095" sldId="282"/>
        </pc:sldMkLst>
        <pc:picChg chg="add mod">
          <ac:chgData name="Lincoln Brown" userId="S::librown@my365.bellevue.edu::3725b9ce-2d52-40fb-9aa8-7afae12c0fd2" providerId="AD" clId="Web-{5351BEC0-27AF-5424-4B21-69C0D57469EF}" dt="2024-05-31T19:58:29.990" v="97"/>
          <ac:picMkLst>
            <pc:docMk/>
            <pc:sldMk cId="1667462095" sldId="282"/>
            <ac:picMk id="3" creationId="{E5A852F2-3FB5-F3E7-CF2C-221C99853421}"/>
          </ac:picMkLst>
        </pc:picChg>
      </pc:sldChg>
      <pc:sldChg chg="del">
        <pc:chgData name="Lincoln Brown" userId="S::librown@my365.bellevue.edu::3725b9ce-2d52-40fb-9aa8-7afae12c0fd2" providerId="AD" clId="Web-{5351BEC0-27AF-5424-4B21-69C0D57469EF}" dt="2024-05-31T02:04:29.797" v="69"/>
        <pc:sldMkLst>
          <pc:docMk/>
          <pc:sldMk cId="2191925619" sldId="284"/>
        </pc:sldMkLst>
      </pc:sldChg>
      <pc:sldChg chg="addSp modSp modMedia addAnim">
        <pc:chgData name="Lincoln Brown" userId="S::librown@my365.bellevue.edu::3725b9ce-2d52-40fb-9aa8-7afae12c0fd2" providerId="AD" clId="Web-{5351BEC0-27AF-5424-4B21-69C0D57469EF}" dt="2024-06-01T15:32:59.716" v="192" actId="1076"/>
        <pc:sldMkLst>
          <pc:docMk/>
          <pc:sldMk cId="2083028416" sldId="288"/>
        </pc:sldMkLst>
        <pc:picChg chg="add mod">
          <ac:chgData name="Lincoln Brown" userId="S::librown@my365.bellevue.edu::3725b9ce-2d52-40fb-9aa8-7afae12c0fd2" providerId="AD" clId="Web-{5351BEC0-27AF-5424-4B21-69C0D57469EF}" dt="2024-06-01T15:32:59.716" v="192" actId="1076"/>
          <ac:picMkLst>
            <pc:docMk/>
            <pc:sldMk cId="2083028416" sldId="288"/>
            <ac:picMk id="2" creationId="{990F768B-95D0-3637-DB62-B7A730CBBC30}"/>
          </ac:picMkLst>
        </pc:picChg>
      </pc:sldChg>
      <pc:sldChg chg="addSp modSp mod modMedia modClrScheme addAnim chgLayout">
        <pc:chgData name="Lincoln Brown" userId="S::librown@my365.bellevue.edu::3725b9ce-2d52-40fb-9aa8-7afae12c0fd2" providerId="AD" clId="Web-{5351BEC0-27AF-5424-4B21-69C0D57469EF}" dt="2024-06-01T02:22:31.513" v="182" actId="1076"/>
        <pc:sldMkLst>
          <pc:docMk/>
          <pc:sldMk cId="2361996119" sldId="289"/>
        </pc:sldMkLst>
        <pc:spChg chg="mod">
          <ac:chgData name="Lincoln Brown" userId="S::librown@my365.bellevue.edu::3725b9ce-2d52-40fb-9aa8-7afae12c0fd2" providerId="AD" clId="Web-{5351BEC0-27AF-5424-4B21-69C0D57469EF}" dt="2024-05-31T02:05:27.001" v="80" actId="20577"/>
          <ac:spMkLst>
            <pc:docMk/>
            <pc:sldMk cId="2361996119" sldId="289"/>
            <ac:spMk id="10" creationId="{8C61CC16-17FE-0648-0F43-EAF814B695E7}"/>
          </ac:spMkLst>
        </pc:spChg>
        <pc:spChg chg="mod ord">
          <ac:chgData name="Lincoln Brown" userId="S::librown@my365.bellevue.edu::3725b9ce-2d52-40fb-9aa8-7afae12c0fd2" providerId="AD" clId="Web-{5351BEC0-27AF-5424-4B21-69C0D57469EF}" dt="2024-06-01T02:08:11.678" v="173" actId="20577"/>
          <ac:spMkLst>
            <pc:docMk/>
            <pc:sldMk cId="2361996119" sldId="289"/>
            <ac:spMk id="14" creationId="{43EF6EE1-731F-12B6-CB93-FA4A14E509F7}"/>
          </ac:spMkLst>
        </pc:spChg>
        <pc:picChg chg="add mod">
          <ac:chgData name="Lincoln Brown" userId="S::librown@my365.bellevue.edu::3725b9ce-2d52-40fb-9aa8-7afae12c0fd2" providerId="AD" clId="Web-{5351BEC0-27AF-5424-4B21-69C0D57469EF}" dt="2024-06-01T02:22:31.513" v="182" actId="1076"/>
          <ac:picMkLst>
            <pc:docMk/>
            <pc:sldMk cId="2361996119" sldId="289"/>
            <ac:picMk id="2" creationId="{5C30B65E-0495-A46F-AB54-799C11D89E81}"/>
          </ac:picMkLst>
        </pc:picChg>
        <pc:picChg chg="mod">
          <ac:chgData name="Lincoln Brown" userId="S::librown@my365.bellevue.edu::3725b9ce-2d52-40fb-9aa8-7afae12c0fd2" providerId="AD" clId="Web-{5351BEC0-27AF-5424-4B21-69C0D57469EF}" dt="2024-06-01T02:04:11.613" v="106" actId="14100"/>
          <ac:picMkLst>
            <pc:docMk/>
            <pc:sldMk cId="2361996119" sldId="289"/>
            <ac:picMk id="1026" creationId="{65177E04-FDE9-1875-A97B-94271CD3DB09}"/>
          </ac:picMkLst>
        </pc:picChg>
      </pc:sldChg>
      <pc:sldChg chg="modSp">
        <pc:chgData name="Lincoln Brown" userId="S::librown@my365.bellevue.edu::3725b9ce-2d52-40fb-9aa8-7afae12c0fd2" providerId="AD" clId="Web-{5351BEC0-27AF-5424-4B21-69C0D57469EF}" dt="2024-05-31T03:35:33.486" v="96" actId="20577"/>
        <pc:sldMkLst>
          <pc:docMk/>
          <pc:sldMk cId="231873540" sldId="290"/>
        </pc:sldMkLst>
        <pc:spChg chg="mod">
          <ac:chgData name="Lincoln Brown" userId="S::librown@my365.bellevue.edu::3725b9ce-2d52-40fb-9aa8-7afae12c0fd2" providerId="AD" clId="Web-{5351BEC0-27AF-5424-4B21-69C0D57469EF}" dt="2024-05-31T03:35:33.486" v="96" actId="20577"/>
          <ac:spMkLst>
            <pc:docMk/>
            <pc:sldMk cId="231873540" sldId="290"/>
            <ac:spMk id="2" creationId="{47A9874B-BCA9-8420-1595-EDD1865A099A}"/>
          </ac:spMkLst>
        </pc:spChg>
      </pc:sldChg>
    </pc:docChg>
  </pc:docChgLst>
  <pc:docChgLst>
    <pc:chgData name="Lincoln Brown" userId="S::librown@my365.bellevue.edu::3725b9ce-2d52-40fb-9aa8-7afae12c0fd2" providerId="AD" clId="Web-{20B0D77E-9E20-F04B-0586-69305B1B4561}"/>
    <pc:docChg chg="modSld">
      <pc:chgData name="Lincoln Brown" userId="S::librown@my365.bellevue.edu::3725b9ce-2d52-40fb-9aa8-7afae12c0fd2" providerId="AD" clId="Web-{20B0D77E-9E20-F04B-0586-69305B1B4561}" dt="2024-06-01T16:45:24.877" v="1" actId="1076"/>
      <pc:docMkLst>
        <pc:docMk/>
      </pc:docMkLst>
      <pc:sldChg chg="addSp modSp modMedia addAnim">
        <pc:chgData name="Lincoln Brown" userId="S::librown@my365.bellevue.edu::3725b9ce-2d52-40fb-9aa8-7afae12c0fd2" providerId="AD" clId="Web-{20B0D77E-9E20-F04B-0586-69305B1B4561}" dt="2024-06-01T16:45:24.877" v="1" actId="1076"/>
        <pc:sldMkLst>
          <pc:docMk/>
          <pc:sldMk cId="3054086706" sldId="283"/>
        </pc:sldMkLst>
        <pc:picChg chg="add mod">
          <ac:chgData name="Lincoln Brown" userId="S::librown@my365.bellevue.edu::3725b9ce-2d52-40fb-9aa8-7afae12c0fd2" providerId="AD" clId="Web-{20B0D77E-9E20-F04B-0586-69305B1B4561}" dt="2024-06-01T16:45:24.877" v="1" actId="1076"/>
          <ac:picMkLst>
            <pc:docMk/>
            <pc:sldMk cId="3054086706" sldId="283"/>
            <ac:picMk id="4" creationId="{327FDE5C-9721-015C-0BA3-9550C0427B28}"/>
          </ac:picMkLst>
        </pc:picChg>
      </pc:sldChg>
    </pc:docChg>
  </pc:docChgLst>
  <pc:docChgLst>
    <pc:chgData name="James Mulvihill" userId="S::jlmulvihill@my365.bellevue.edu::49a28c61-53cc-41d6-973e-2e88f0050924" providerId="AD" clId="Web-{9C32AFDC-7D79-4F3C-35B8-023D1C4826C1}"/>
    <pc:docChg chg="addSld modSld">
      <pc:chgData name="James Mulvihill" userId="S::jlmulvihill@my365.bellevue.edu::49a28c61-53cc-41d6-973e-2e88f0050924" providerId="AD" clId="Web-{9C32AFDC-7D79-4F3C-35B8-023D1C4826C1}" dt="2024-05-31T02:55:25.303" v="459" actId="1076"/>
      <pc:docMkLst>
        <pc:docMk/>
      </pc:docMkLst>
      <pc:sldChg chg="addSp modSp modMedia addAnim">
        <pc:chgData name="James Mulvihill" userId="S::jlmulvihill@my365.bellevue.edu::49a28c61-53cc-41d6-973e-2e88f0050924" providerId="AD" clId="Web-{9C32AFDC-7D79-4F3C-35B8-023D1C4826C1}" dt="2024-05-31T02:55:25.303" v="459" actId="1076"/>
        <pc:sldMkLst>
          <pc:docMk/>
          <pc:sldMk cId="1008037533" sldId="259"/>
        </pc:sldMkLst>
        <pc:spChg chg="mod">
          <ac:chgData name="James Mulvihill" userId="S::jlmulvihill@my365.bellevue.edu::49a28c61-53cc-41d6-973e-2e88f0050924" providerId="AD" clId="Web-{9C32AFDC-7D79-4F3C-35B8-023D1C4826C1}" dt="2024-05-31T02:37:35.069" v="447" actId="20577"/>
          <ac:spMkLst>
            <pc:docMk/>
            <pc:sldMk cId="1008037533" sldId="259"/>
            <ac:spMk id="11" creationId="{F4583933-95EE-13B0-55ED-7B10E3D3867E}"/>
          </ac:spMkLst>
        </pc:spChg>
        <pc:picChg chg="add mod">
          <ac:chgData name="James Mulvihill" userId="S::jlmulvihill@my365.bellevue.edu::49a28c61-53cc-41d6-973e-2e88f0050924" providerId="AD" clId="Web-{9C32AFDC-7D79-4F3C-35B8-023D1C4826C1}" dt="2024-05-31T02:55:25.303" v="459" actId="1076"/>
          <ac:picMkLst>
            <pc:docMk/>
            <pc:sldMk cId="1008037533" sldId="259"/>
            <ac:picMk id="3" creationId="{84118133-EAC1-A2CB-8BE3-970545820A7D}"/>
          </ac:picMkLst>
        </pc:picChg>
      </pc:sldChg>
      <pc:sldChg chg="addSp modSp modMedia addAnim">
        <pc:chgData name="James Mulvihill" userId="S::jlmulvihill@my365.bellevue.edu::49a28c61-53cc-41d6-973e-2e88f0050924" providerId="AD" clId="Web-{9C32AFDC-7D79-4F3C-35B8-023D1C4826C1}" dt="2024-05-31T02:55:15.756" v="457"/>
        <pc:sldMkLst>
          <pc:docMk/>
          <pc:sldMk cId="370945181" sldId="275"/>
        </pc:sldMkLst>
        <pc:spChg chg="mod">
          <ac:chgData name="James Mulvihill" userId="S::jlmulvihill@my365.bellevue.edu::49a28c61-53cc-41d6-973e-2e88f0050924" providerId="AD" clId="Web-{9C32AFDC-7D79-4F3C-35B8-023D1C4826C1}" dt="2024-05-30T22:25:46.349" v="86" actId="20577"/>
          <ac:spMkLst>
            <pc:docMk/>
            <pc:sldMk cId="370945181" sldId="275"/>
            <ac:spMk id="13" creationId="{7723E693-A9F7-CA8F-95EF-9789AB8D534E}"/>
          </ac:spMkLst>
        </pc:spChg>
        <pc:picChg chg="add mod">
          <ac:chgData name="James Mulvihill" userId="S::jlmulvihill@my365.bellevue.edu::49a28c61-53cc-41d6-973e-2e88f0050924" providerId="AD" clId="Web-{9C32AFDC-7D79-4F3C-35B8-023D1C4826C1}" dt="2024-05-31T02:55:15.756" v="457"/>
          <ac:picMkLst>
            <pc:docMk/>
            <pc:sldMk cId="370945181" sldId="275"/>
            <ac:picMk id="2" creationId="{24F43304-BB95-7C89-C30D-3D650DB6C332}"/>
          </ac:picMkLst>
        </pc:picChg>
      </pc:sldChg>
      <pc:sldChg chg="modSp">
        <pc:chgData name="James Mulvihill" userId="S::jlmulvihill@my365.bellevue.edu::49a28c61-53cc-41d6-973e-2e88f0050924" providerId="AD" clId="Web-{9C32AFDC-7D79-4F3C-35B8-023D1C4826C1}" dt="2024-05-31T01:33:06.417" v="400" actId="20577"/>
        <pc:sldMkLst>
          <pc:docMk/>
          <pc:sldMk cId="1956697929" sldId="276"/>
        </pc:sldMkLst>
        <pc:spChg chg="mod">
          <ac:chgData name="James Mulvihill" userId="S::jlmulvihill@my365.bellevue.edu::49a28c61-53cc-41d6-973e-2e88f0050924" providerId="AD" clId="Web-{9C32AFDC-7D79-4F3C-35B8-023D1C4826C1}" dt="2024-05-31T01:33:06.417" v="400" actId="20577"/>
          <ac:spMkLst>
            <pc:docMk/>
            <pc:sldMk cId="1956697929" sldId="276"/>
            <ac:spMk id="8" creationId="{215CE58D-2739-522B-7C3A-6A7C985360C0}"/>
          </ac:spMkLst>
        </pc:spChg>
        <pc:graphicFrameChg chg="mod modGraphic">
          <ac:chgData name="James Mulvihill" userId="S::jlmulvihill@my365.bellevue.edu::49a28c61-53cc-41d6-973e-2e88f0050924" providerId="AD" clId="Web-{9C32AFDC-7D79-4F3C-35B8-023D1C4826C1}" dt="2024-05-30T22:36:25.468" v="398"/>
          <ac:graphicFrameMkLst>
            <pc:docMk/>
            <pc:sldMk cId="1956697929" sldId="276"/>
            <ac:graphicFrameMk id="3" creationId="{F01CF5D3-D3B1-1944-CFDF-D8EE11DE42AA}"/>
          </ac:graphicFrameMkLst>
        </pc:graphicFrameChg>
      </pc:sldChg>
      <pc:sldChg chg="modSp">
        <pc:chgData name="James Mulvihill" userId="S::jlmulvihill@my365.bellevue.edu::49a28c61-53cc-41d6-973e-2e88f0050924" providerId="AD" clId="Web-{9C32AFDC-7D79-4F3C-35B8-023D1C4826C1}" dt="2024-05-30T22:31:44.191" v="168" actId="20577"/>
        <pc:sldMkLst>
          <pc:docMk/>
          <pc:sldMk cId="1420595414" sldId="281"/>
        </pc:sldMkLst>
        <pc:spChg chg="mod">
          <ac:chgData name="James Mulvihill" userId="S::jlmulvihill@my365.bellevue.edu::49a28c61-53cc-41d6-973e-2e88f0050924" providerId="AD" clId="Web-{9C32AFDC-7D79-4F3C-35B8-023D1C4826C1}" dt="2024-05-30T22:31:44.191" v="168" actId="20577"/>
          <ac:spMkLst>
            <pc:docMk/>
            <pc:sldMk cId="1420595414" sldId="281"/>
            <ac:spMk id="3" creationId="{68A5FD2B-E3E5-1C2B-0151-21F216B14A33}"/>
          </ac:spMkLst>
        </pc:spChg>
      </pc:sldChg>
      <pc:sldChg chg="addSp delSp modSp modMedia addAnim delAnim">
        <pc:chgData name="James Mulvihill" userId="S::jlmulvihill@my365.bellevue.edu::49a28c61-53cc-41d6-973e-2e88f0050924" providerId="AD" clId="Web-{9C32AFDC-7D79-4F3C-35B8-023D1C4826C1}" dt="2024-05-31T02:21:14.234" v="430"/>
        <pc:sldMkLst>
          <pc:docMk/>
          <pc:sldMk cId="2083028416" sldId="288"/>
        </pc:sldMkLst>
        <pc:picChg chg="add del mod">
          <ac:chgData name="James Mulvihill" userId="S::jlmulvihill@my365.bellevue.edu::49a28c61-53cc-41d6-973e-2e88f0050924" providerId="AD" clId="Web-{9C32AFDC-7D79-4F3C-35B8-023D1C4826C1}" dt="2024-05-31T02:21:14.234" v="430"/>
          <ac:picMkLst>
            <pc:docMk/>
            <pc:sldMk cId="2083028416" sldId="288"/>
            <ac:picMk id="2" creationId="{662D3D98-4F91-C1AA-6803-D2910EAD1BB6}"/>
          </ac:picMkLst>
        </pc:picChg>
      </pc:sldChg>
      <pc:sldChg chg="addSp delSp modSp add replId">
        <pc:chgData name="James Mulvihill" userId="S::jlmulvihill@my365.bellevue.edu::49a28c61-53cc-41d6-973e-2e88f0050924" providerId="AD" clId="Web-{9C32AFDC-7D79-4F3C-35B8-023D1C4826C1}" dt="2024-05-31T01:35:18.625" v="427" actId="20577"/>
        <pc:sldMkLst>
          <pc:docMk/>
          <pc:sldMk cId="231873540" sldId="290"/>
        </pc:sldMkLst>
        <pc:spChg chg="mod">
          <ac:chgData name="James Mulvihill" userId="S::jlmulvihill@my365.bellevue.edu::49a28c61-53cc-41d6-973e-2e88f0050924" providerId="AD" clId="Web-{9C32AFDC-7D79-4F3C-35B8-023D1C4826C1}" dt="2024-05-31T01:35:18.625" v="427" actId="20577"/>
          <ac:spMkLst>
            <pc:docMk/>
            <pc:sldMk cId="231873540" sldId="290"/>
            <ac:spMk id="2" creationId="{47A9874B-BCA9-8420-1595-EDD1865A099A}"/>
          </ac:spMkLst>
        </pc:spChg>
        <pc:spChg chg="mod">
          <ac:chgData name="James Mulvihill" userId="S::jlmulvihill@my365.bellevue.edu::49a28c61-53cc-41d6-973e-2e88f0050924" providerId="AD" clId="Web-{9C32AFDC-7D79-4F3C-35B8-023D1C4826C1}" dt="2024-05-31T01:34:10.919" v="406" actId="20577"/>
          <ac:spMkLst>
            <pc:docMk/>
            <pc:sldMk cId="231873540" sldId="290"/>
            <ac:spMk id="3" creationId="{68A5FD2B-E3E5-1C2B-0151-21F216B14A33}"/>
          </ac:spMkLst>
        </pc:spChg>
        <pc:graphicFrameChg chg="del">
          <ac:chgData name="James Mulvihill" userId="S::jlmulvihill@my365.bellevue.edu::49a28c61-53cc-41d6-973e-2e88f0050924" providerId="AD" clId="Web-{9C32AFDC-7D79-4F3C-35B8-023D1C4826C1}" dt="2024-05-31T01:34:15.419" v="407"/>
          <ac:graphicFrameMkLst>
            <pc:docMk/>
            <pc:sldMk cId="231873540" sldId="290"/>
            <ac:graphicFrameMk id="6" creationId="{A5870B5B-10A8-9AF0-2181-B43B60ECBA2A}"/>
          </ac:graphicFrameMkLst>
        </pc:graphicFrameChg>
        <pc:picChg chg="add mod">
          <ac:chgData name="James Mulvihill" userId="S::jlmulvihill@my365.bellevue.edu::49a28c61-53cc-41d6-973e-2e88f0050924" providerId="AD" clId="Web-{9C32AFDC-7D79-4F3C-35B8-023D1C4826C1}" dt="2024-05-31T01:34:34.201" v="410" actId="14100"/>
          <ac:picMkLst>
            <pc:docMk/>
            <pc:sldMk cId="231873540" sldId="290"/>
            <ac:picMk id="5" creationId="{E266C867-BC2F-DBDA-DB7C-8E55EEA93F97}"/>
          </ac:picMkLst>
        </pc:picChg>
      </pc:sldChg>
    </pc:docChg>
  </pc:docChgLst>
  <pc:docChgLst>
    <pc:chgData name="Lincoln Brown" userId="S::librown@my365.bellevue.edu::3725b9ce-2d52-40fb-9aa8-7afae12c0fd2" providerId="AD" clId="Web-{BB1CAA50-7D77-B7B5-FFB0-EA3C4C2CB0AB}"/>
    <pc:docChg chg="modSld">
      <pc:chgData name="Lincoln Brown" userId="S::librown@my365.bellevue.edu::3725b9ce-2d52-40fb-9aa8-7afae12c0fd2" providerId="AD" clId="Web-{BB1CAA50-7D77-B7B5-FFB0-EA3C4C2CB0AB}" dt="2024-05-30T17:32:43.690" v="5" actId="20577"/>
      <pc:docMkLst>
        <pc:docMk/>
      </pc:docMkLst>
      <pc:sldChg chg="modSp">
        <pc:chgData name="Lincoln Brown" userId="S::librown@my365.bellevue.edu::3725b9ce-2d52-40fb-9aa8-7afae12c0fd2" providerId="AD" clId="Web-{BB1CAA50-7D77-B7B5-FFB0-EA3C4C2CB0AB}" dt="2024-05-30T17:32:43.690" v="5" actId="20577"/>
        <pc:sldMkLst>
          <pc:docMk/>
          <pc:sldMk cId="1667462095" sldId="282"/>
        </pc:sldMkLst>
        <pc:spChg chg="mod">
          <ac:chgData name="Lincoln Brown" userId="S::librown@my365.bellevue.edu::3725b9ce-2d52-40fb-9aa8-7afae12c0fd2" providerId="AD" clId="Web-{BB1CAA50-7D77-B7B5-FFB0-EA3C4C2CB0AB}" dt="2024-05-30T17:32:43.690" v="5" actId="20577"/>
          <ac:spMkLst>
            <pc:docMk/>
            <pc:sldMk cId="1667462095" sldId="282"/>
            <ac:spMk id="3" creationId="{A6A33159-D030-2F82-A142-F75940728319}"/>
          </ac:spMkLst>
        </pc:spChg>
      </pc:sldChg>
      <pc:sldChg chg="modSp">
        <pc:chgData name="Lincoln Brown" userId="S::librown@my365.bellevue.edu::3725b9ce-2d52-40fb-9aa8-7afae12c0fd2" providerId="AD" clId="Web-{BB1CAA50-7D77-B7B5-FFB0-EA3C4C2CB0AB}" dt="2024-05-30T17:20:16.578" v="1" actId="20577"/>
        <pc:sldMkLst>
          <pc:docMk/>
          <pc:sldMk cId="2083028416" sldId="288"/>
        </pc:sldMkLst>
        <pc:spChg chg="mod">
          <ac:chgData name="Lincoln Brown" userId="S::librown@my365.bellevue.edu::3725b9ce-2d52-40fb-9aa8-7afae12c0fd2" providerId="AD" clId="Web-{BB1CAA50-7D77-B7B5-FFB0-EA3C4C2CB0AB}" dt="2024-05-30T17:20:16.578" v="1" actId="20577"/>
          <ac:spMkLst>
            <pc:docMk/>
            <pc:sldMk cId="2083028416" sldId="288"/>
            <ac:spMk id="4" creationId="{10047101-8D42-6100-9CEA-AEC0FAEAB606}"/>
          </ac:spMkLst>
        </pc:spChg>
      </pc:sldChg>
    </pc:docChg>
  </pc:docChgLst>
  <pc:docChgLst>
    <pc:chgData name="Lincoln Brown" userId="S::librown@my365.bellevue.edu::3725b9ce-2d52-40fb-9aa8-7afae12c0fd2" providerId="AD" clId="Web-{C7AD43EB-7DDC-56DF-98A1-4EB758FA1622}"/>
    <pc:docChg chg="addSld modSld sldOrd">
      <pc:chgData name="Lincoln Brown" userId="S::librown@my365.bellevue.edu::3725b9ce-2d52-40fb-9aa8-7afae12c0fd2" providerId="AD" clId="Web-{C7AD43EB-7DDC-56DF-98A1-4EB758FA1622}" dt="2024-05-30T22:47:37.908" v="40"/>
      <pc:docMkLst>
        <pc:docMk/>
      </pc:docMkLst>
      <pc:sldChg chg="modSp ord">
        <pc:chgData name="Lincoln Brown" userId="S::librown@my365.bellevue.edu::3725b9ce-2d52-40fb-9aa8-7afae12c0fd2" providerId="AD" clId="Web-{C7AD43EB-7DDC-56DF-98A1-4EB758FA1622}" dt="2024-05-30T22:36:48.947" v="7" actId="20577"/>
        <pc:sldMkLst>
          <pc:docMk/>
          <pc:sldMk cId="1956697929" sldId="276"/>
        </pc:sldMkLst>
        <pc:spChg chg="mod">
          <ac:chgData name="Lincoln Brown" userId="S::librown@my365.bellevue.edu::3725b9ce-2d52-40fb-9aa8-7afae12c0fd2" providerId="AD" clId="Web-{C7AD43EB-7DDC-56DF-98A1-4EB758FA1622}" dt="2024-05-30T22:36:48.947" v="7" actId="20577"/>
          <ac:spMkLst>
            <pc:docMk/>
            <pc:sldMk cId="1956697929" sldId="276"/>
            <ac:spMk id="8" creationId="{215CE58D-2739-522B-7C3A-6A7C985360C0}"/>
          </ac:spMkLst>
        </pc:spChg>
      </pc:sldChg>
      <pc:sldChg chg="addSp delSp modSp">
        <pc:chgData name="Lincoln Brown" userId="S::librown@my365.bellevue.edu::3725b9ce-2d52-40fb-9aa8-7afae12c0fd2" providerId="AD" clId="Web-{C7AD43EB-7DDC-56DF-98A1-4EB758FA1622}" dt="2024-05-30T22:46:53.532" v="35" actId="20577"/>
        <pc:sldMkLst>
          <pc:docMk/>
          <pc:sldMk cId="1994246962" sldId="277"/>
        </pc:sldMkLst>
        <pc:spChg chg="mod">
          <ac:chgData name="Lincoln Brown" userId="S::librown@my365.bellevue.edu::3725b9ce-2d52-40fb-9aa8-7afae12c0fd2" providerId="AD" clId="Web-{C7AD43EB-7DDC-56DF-98A1-4EB758FA1622}" dt="2024-05-30T22:46:23.891" v="27" actId="20577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Lincoln Brown" userId="S::librown@my365.bellevue.edu::3725b9ce-2d52-40fb-9aa8-7afae12c0fd2" providerId="AD" clId="Web-{C7AD43EB-7DDC-56DF-98A1-4EB758FA1622}" dt="2024-05-30T22:46:53.532" v="35" actId="20577"/>
          <ac:spMkLst>
            <pc:docMk/>
            <pc:sldMk cId="1994246962" sldId="277"/>
            <ac:spMk id="3" creationId="{05948542-FCE1-3AE6-C6C9-17975609DF70}"/>
          </ac:spMkLst>
        </pc:spChg>
        <pc:spChg chg="del">
          <ac:chgData name="Lincoln Brown" userId="S::librown@my365.bellevue.edu::3725b9ce-2d52-40fb-9aa8-7afae12c0fd2" providerId="AD" clId="Web-{C7AD43EB-7DDC-56DF-98A1-4EB758FA1622}" dt="2024-05-30T22:46:36.032" v="30"/>
          <ac:spMkLst>
            <pc:docMk/>
            <pc:sldMk cId="1994246962" sldId="277"/>
            <ac:spMk id="4" creationId="{3EE67564-0457-E486-97D0-8109D2C97B3F}"/>
          </ac:spMkLst>
        </pc:spChg>
        <pc:spChg chg="add mod">
          <ac:chgData name="Lincoln Brown" userId="S::librown@my365.bellevue.edu::3725b9ce-2d52-40fb-9aa8-7afae12c0fd2" providerId="AD" clId="Web-{C7AD43EB-7DDC-56DF-98A1-4EB758FA1622}" dt="2024-05-30T22:46:36.032" v="30"/>
          <ac:spMkLst>
            <pc:docMk/>
            <pc:sldMk cId="1994246962" sldId="277"/>
            <ac:spMk id="6" creationId="{EF6E5071-23B3-2505-BE7D-A58AF7B04689}"/>
          </ac:spMkLst>
        </pc:spChg>
      </pc:sldChg>
      <pc:sldChg chg="modSp mod modClrScheme chgLayout">
        <pc:chgData name="Lincoln Brown" userId="S::librown@my365.bellevue.edu::3725b9ce-2d52-40fb-9aa8-7afae12c0fd2" providerId="AD" clId="Web-{C7AD43EB-7DDC-56DF-98A1-4EB758FA1622}" dt="2024-05-30T22:47:37.908" v="40"/>
        <pc:sldMkLst>
          <pc:docMk/>
          <pc:sldMk cId="1420595414" sldId="281"/>
        </pc:sldMkLst>
        <pc:spChg chg="mod">
          <ac:chgData name="Lincoln Brown" userId="S::librown@my365.bellevue.edu::3725b9ce-2d52-40fb-9aa8-7afae12c0fd2" providerId="AD" clId="Web-{C7AD43EB-7DDC-56DF-98A1-4EB758FA1622}" dt="2024-05-30T22:47:37.908" v="40"/>
          <ac:spMkLst>
            <pc:docMk/>
            <pc:sldMk cId="1420595414" sldId="281"/>
            <ac:spMk id="2" creationId="{47A9874B-BCA9-8420-1595-EDD1865A099A}"/>
          </ac:spMkLst>
        </pc:spChg>
        <pc:spChg chg="mod">
          <ac:chgData name="Lincoln Brown" userId="S::librown@my365.bellevue.edu::3725b9ce-2d52-40fb-9aa8-7afae12c0fd2" providerId="AD" clId="Web-{C7AD43EB-7DDC-56DF-98A1-4EB758FA1622}" dt="2024-05-30T22:47:37.908" v="40"/>
          <ac:spMkLst>
            <pc:docMk/>
            <pc:sldMk cId="1420595414" sldId="281"/>
            <ac:spMk id="3" creationId="{68A5FD2B-E3E5-1C2B-0151-21F216B14A33}"/>
          </ac:spMkLst>
        </pc:spChg>
        <pc:spChg chg="mod">
          <ac:chgData name="Lincoln Brown" userId="S::librown@my365.bellevue.edu::3725b9ce-2d52-40fb-9aa8-7afae12c0fd2" providerId="AD" clId="Web-{C7AD43EB-7DDC-56DF-98A1-4EB758FA1622}" dt="2024-05-30T22:47:37.908" v="40"/>
          <ac:spMkLst>
            <pc:docMk/>
            <pc:sldMk cId="1420595414" sldId="281"/>
            <ac:spMk id="4" creationId="{ACFBB810-3430-2C29-1AA0-9744AA0A1AA3}"/>
          </ac:spMkLst>
        </pc:spChg>
        <pc:graphicFrameChg chg="mod">
          <ac:chgData name="Lincoln Brown" userId="S::librown@my365.bellevue.edu::3725b9ce-2d52-40fb-9aa8-7afae12c0fd2" providerId="AD" clId="Web-{C7AD43EB-7DDC-56DF-98A1-4EB758FA1622}" dt="2024-05-30T22:47:37.908" v="40"/>
          <ac:graphicFrameMkLst>
            <pc:docMk/>
            <pc:sldMk cId="1420595414" sldId="281"/>
            <ac:graphicFrameMk id="6" creationId="{A5870B5B-10A8-9AF0-2181-B43B60ECBA2A}"/>
          </ac:graphicFrameMkLst>
        </pc:graphicFrameChg>
      </pc:sldChg>
      <pc:sldChg chg="modSp">
        <pc:chgData name="Lincoln Brown" userId="S::librown@my365.bellevue.edu::3725b9ce-2d52-40fb-9aa8-7afae12c0fd2" providerId="AD" clId="Web-{C7AD43EB-7DDC-56DF-98A1-4EB758FA1622}" dt="2024-05-30T22:36:35.869" v="2" actId="20577"/>
        <pc:sldMkLst>
          <pc:docMk/>
          <pc:sldMk cId="2191925619" sldId="284"/>
        </pc:sldMkLst>
        <pc:spChg chg="mod">
          <ac:chgData name="Lincoln Brown" userId="S::librown@my365.bellevue.edu::3725b9ce-2d52-40fb-9aa8-7afae12c0fd2" providerId="AD" clId="Web-{C7AD43EB-7DDC-56DF-98A1-4EB758FA1622}" dt="2024-05-30T22:36:35.869" v="2" actId="20577"/>
          <ac:spMkLst>
            <pc:docMk/>
            <pc:sldMk cId="2191925619" sldId="284"/>
            <ac:spMk id="14" creationId="{43EF6EE1-731F-12B6-CB93-FA4A14E509F7}"/>
          </ac:spMkLst>
        </pc:spChg>
      </pc:sldChg>
      <pc:sldChg chg="add">
        <pc:chgData name="Lincoln Brown" userId="S::librown@my365.bellevue.edu::3725b9ce-2d52-40fb-9aa8-7afae12c0fd2" providerId="AD" clId="Web-{C7AD43EB-7DDC-56DF-98A1-4EB758FA1622}" dt="2024-05-30T22:37:21.572" v="8"/>
        <pc:sldMkLst>
          <pc:docMk/>
          <pc:sldMk cId="2361996119" sldId="289"/>
        </pc:sldMkLst>
      </pc:sldChg>
    </pc:docChg>
  </pc:docChgLst>
  <pc:docChgLst>
    <pc:chgData name="James Mulvihill" userId="S::jlmulvihill@my365.bellevue.edu::49a28c61-53cc-41d6-973e-2e88f0050924" providerId="AD" clId="Web-{414FC8F6-FC54-D330-E7F0-30919747CFBD}"/>
    <pc:docChg chg="modSld">
      <pc:chgData name="James Mulvihill" userId="S::jlmulvihill@my365.bellevue.edu::49a28c61-53cc-41d6-973e-2e88f0050924" providerId="AD" clId="Web-{414FC8F6-FC54-D330-E7F0-30919747CFBD}" dt="2024-06-01T16:01:20.486" v="12" actId="1076"/>
      <pc:docMkLst>
        <pc:docMk/>
      </pc:docMkLst>
      <pc:sldChg chg="addSp delSp modSp">
        <pc:chgData name="James Mulvihill" userId="S::jlmulvihill@my365.bellevue.edu::49a28c61-53cc-41d6-973e-2e88f0050924" providerId="AD" clId="Web-{414FC8F6-FC54-D330-E7F0-30919747CFBD}" dt="2024-06-01T15:33:16.017" v="7" actId="1076"/>
        <pc:sldMkLst>
          <pc:docMk/>
          <pc:sldMk cId="3604630649" sldId="267"/>
        </pc:sldMkLst>
        <pc:picChg chg="del">
          <ac:chgData name="James Mulvihill" userId="S::jlmulvihill@my365.bellevue.edu::49a28c61-53cc-41d6-973e-2e88f0050924" providerId="AD" clId="Web-{414FC8F6-FC54-D330-E7F0-30919747CFBD}" dt="2024-06-01T15:32:10.015" v="1"/>
          <ac:picMkLst>
            <pc:docMk/>
            <pc:sldMk cId="3604630649" sldId="267"/>
            <ac:picMk id="3" creationId="{04A32376-06EE-1B2A-7BDF-78B013883775}"/>
          </ac:picMkLst>
        </pc:picChg>
        <pc:picChg chg="add del mod">
          <ac:chgData name="James Mulvihill" userId="S::jlmulvihill@my365.bellevue.edu::49a28c61-53cc-41d6-973e-2e88f0050924" providerId="AD" clId="Web-{414FC8F6-FC54-D330-E7F0-30919747CFBD}" dt="2024-06-01T15:32:26.156" v="3"/>
          <ac:picMkLst>
            <pc:docMk/>
            <pc:sldMk cId="3604630649" sldId="267"/>
            <ac:picMk id="4" creationId="{92859F82-9000-22D7-CA8E-B5173C253F63}"/>
          </ac:picMkLst>
        </pc:picChg>
        <pc:picChg chg="add del mod">
          <ac:chgData name="James Mulvihill" userId="S::jlmulvihill@my365.bellevue.edu::49a28c61-53cc-41d6-973e-2e88f0050924" providerId="AD" clId="Web-{414FC8F6-FC54-D330-E7F0-30919747CFBD}" dt="2024-06-01T15:32:31.703" v="5"/>
          <ac:picMkLst>
            <pc:docMk/>
            <pc:sldMk cId="3604630649" sldId="267"/>
            <ac:picMk id="5" creationId="{57B6D6C6-0E3C-933F-E85D-2F5517634D3F}"/>
          </ac:picMkLst>
        </pc:picChg>
        <pc:picChg chg="add mod">
          <ac:chgData name="James Mulvihill" userId="S::jlmulvihill@my365.bellevue.edu::49a28c61-53cc-41d6-973e-2e88f0050924" providerId="AD" clId="Web-{414FC8F6-FC54-D330-E7F0-30919747CFBD}" dt="2024-06-01T15:33:16.017" v="7" actId="1076"/>
          <ac:picMkLst>
            <pc:docMk/>
            <pc:sldMk cId="3604630649" sldId="267"/>
            <ac:picMk id="7" creationId="{4616A1DA-4459-60B0-7BF0-B4EAC90325EA}"/>
          </ac:picMkLst>
        </pc:picChg>
      </pc:sldChg>
      <pc:sldChg chg="addSp modSp modMedia addAnim">
        <pc:chgData name="James Mulvihill" userId="S::jlmulvihill@my365.bellevue.edu::49a28c61-53cc-41d6-973e-2e88f0050924" providerId="AD" clId="Web-{414FC8F6-FC54-D330-E7F0-30919747CFBD}" dt="2024-06-01T16:01:20.486" v="12" actId="1076"/>
        <pc:sldMkLst>
          <pc:docMk/>
          <pc:sldMk cId="2070817603" sldId="273"/>
        </pc:sldMkLst>
        <pc:spChg chg="mod">
          <ac:chgData name="James Mulvihill" userId="S::jlmulvihill@my365.bellevue.edu::49a28c61-53cc-41d6-973e-2e88f0050924" providerId="AD" clId="Web-{414FC8F6-FC54-D330-E7F0-30919747CFBD}" dt="2024-06-01T15:53:47.250" v="10" actId="20577"/>
          <ac:spMkLst>
            <pc:docMk/>
            <pc:sldMk cId="2070817603" sldId="273"/>
            <ac:spMk id="3" creationId="{9BEA8735-F1DC-1DE6-0A38-429B2F660F8A}"/>
          </ac:spMkLst>
        </pc:spChg>
        <pc:picChg chg="add mod">
          <ac:chgData name="James Mulvihill" userId="S::jlmulvihill@my365.bellevue.edu::49a28c61-53cc-41d6-973e-2e88f0050924" providerId="AD" clId="Web-{414FC8F6-FC54-D330-E7F0-30919747CFBD}" dt="2024-06-01T16:01:20.486" v="12" actId="1076"/>
          <ac:picMkLst>
            <pc:docMk/>
            <pc:sldMk cId="2070817603" sldId="273"/>
            <ac:picMk id="4" creationId="{D65C65A7-C087-7ABE-D838-4A2717544E8F}"/>
          </ac:picMkLst>
        </pc:picChg>
      </pc:sldChg>
      <pc:sldChg chg="modSp">
        <pc:chgData name="James Mulvihill" userId="S::jlmulvihill@my365.bellevue.edu::49a28c61-53cc-41d6-973e-2e88f0050924" providerId="AD" clId="Web-{414FC8F6-FC54-D330-E7F0-30919747CFBD}" dt="2024-05-31T19:42:41.716" v="0" actId="20577"/>
        <pc:sldMkLst>
          <pc:docMk/>
          <pc:sldMk cId="611567175" sldId="278"/>
        </pc:sldMkLst>
        <pc:spChg chg="mod">
          <ac:chgData name="James Mulvihill" userId="S::jlmulvihill@my365.bellevue.edu::49a28c61-53cc-41d6-973e-2e88f0050924" providerId="AD" clId="Web-{414FC8F6-FC54-D330-E7F0-30919747CFBD}" dt="2024-05-31T19:42:41.716" v="0" actId="20577"/>
          <ac:spMkLst>
            <pc:docMk/>
            <pc:sldMk cId="611567175" sldId="278"/>
            <ac:spMk id="3" creationId="{1BE98EFF-197D-3136-70B9-7BBD30A48931}"/>
          </ac:spMkLst>
        </pc:spChg>
      </pc:sldChg>
    </pc:docChg>
  </pc:docChgLst>
  <pc:docChgLst>
    <pc:chgData name="Lincoln Brown" userId="3725b9ce-2d52-40fb-9aa8-7afae12c0fd2" providerId="ADAL" clId="{47797799-0BF5-D245-A462-65A793E64004}"/>
    <pc:docChg chg="custSel modSld">
      <pc:chgData name="Lincoln Brown" userId="3725b9ce-2d52-40fb-9aa8-7afae12c0fd2" providerId="ADAL" clId="{47797799-0BF5-D245-A462-65A793E64004}" dt="2024-05-30T20:01:29.553" v="2437" actId="20577"/>
      <pc:docMkLst>
        <pc:docMk/>
      </pc:docMkLst>
      <pc:sldChg chg="modSp mod">
        <pc:chgData name="Lincoln Brown" userId="3725b9ce-2d52-40fb-9aa8-7afae12c0fd2" providerId="ADAL" clId="{47797799-0BF5-D245-A462-65A793E64004}" dt="2024-05-30T20:01:29.553" v="2437" actId="20577"/>
        <pc:sldMkLst>
          <pc:docMk/>
          <pc:sldMk cId="1956697929" sldId="276"/>
        </pc:sldMkLst>
        <pc:spChg chg="mod">
          <ac:chgData name="Lincoln Brown" userId="3725b9ce-2d52-40fb-9aa8-7afae12c0fd2" providerId="ADAL" clId="{47797799-0BF5-D245-A462-65A793E64004}" dt="2024-05-30T20:00:53.769" v="2299" actId="20577"/>
          <ac:spMkLst>
            <pc:docMk/>
            <pc:sldMk cId="1956697929" sldId="276"/>
            <ac:spMk id="2" creationId="{B7545968-70F7-0180-6448-3547E442EF4A}"/>
          </ac:spMkLst>
        </pc:spChg>
        <pc:spChg chg="mod">
          <ac:chgData name="Lincoln Brown" userId="3725b9ce-2d52-40fb-9aa8-7afae12c0fd2" providerId="ADAL" clId="{47797799-0BF5-D245-A462-65A793E64004}" dt="2024-05-30T20:01:29.553" v="2437" actId="20577"/>
          <ac:spMkLst>
            <pc:docMk/>
            <pc:sldMk cId="1956697929" sldId="276"/>
            <ac:spMk id="8" creationId="{215CE58D-2739-522B-7C3A-6A7C985360C0}"/>
          </ac:spMkLst>
        </pc:spChg>
      </pc:sldChg>
      <pc:sldChg chg="addSp delSp modSp mod">
        <pc:chgData name="Lincoln Brown" userId="3725b9ce-2d52-40fb-9aa8-7afae12c0fd2" providerId="ADAL" clId="{47797799-0BF5-D245-A462-65A793E64004}" dt="2024-05-30T18:53:51.262" v="1487" actId="20577"/>
        <pc:sldMkLst>
          <pc:docMk/>
          <pc:sldMk cId="1420595414" sldId="281"/>
        </pc:sldMkLst>
        <pc:spChg chg="mod">
          <ac:chgData name="Lincoln Brown" userId="3725b9ce-2d52-40fb-9aa8-7afae12c0fd2" providerId="ADAL" clId="{47797799-0BF5-D245-A462-65A793E64004}" dt="2024-05-30T18:24:43.268" v="526" actId="20577"/>
          <ac:spMkLst>
            <pc:docMk/>
            <pc:sldMk cId="1420595414" sldId="281"/>
            <ac:spMk id="2" creationId="{47A9874B-BCA9-8420-1595-EDD1865A099A}"/>
          </ac:spMkLst>
        </pc:spChg>
        <pc:spChg chg="mod">
          <ac:chgData name="Lincoln Brown" userId="3725b9ce-2d52-40fb-9aa8-7afae12c0fd2" providerId="ADAL" clId="{47797799-0BF5-D245-A462-65A793E64004}" dt="2024-05-30T18:50:49.950" v="1190" actId="20577"/>
          <ac:spMkLst>
            <pc:docMk/>
            <pc:sldMk cId="1420595414" sldId="281"/>
            <ac:spMk id="3" creationId="{68A5FD2B-E3E5-1C2B-0151-21F216B14A33}"/>
          </ac:spMkLst>
        </pc:spChg>
        <pc:spChg chg="mod">
          <ac:chgData name="Lincoln Brown" userId="3725b9ce-2d52-40fb-9aa8-7afae12c0fd2" providerId="ADAL" clId="{47797799-0BF5-D245-A462-65A793E64004}" dt="2024-05-30T18:46:50.667" v="919" actId="20577"/>
          <ac:spMkLst>
            <pc:docMk/>
            <pc:sldMk cId="1420595414" sldId="281"/>
            <ac:spMk id="4" creationId="{ACFBB810-3430-2C29-1AA0-9744AA0A1AA3}"/>
          </ac:spMkLst>
        </pc:spChg>
        <pc:spChg chg="add del mod">
          <ac:chgData name="Lincoln Brown" userId="3725b9ce-2d52-40fb-9aa8-7afae12c0fd2" providerId="ADAL" clId="{47797799-0BF5-D245-A462-65A793E64004}" dt="2024-05-30T18:26:24.180" v="707"/>
          <ac:spMkLst>
            <pc:docMk/>
            <pc:sldMk cId="1420595414" sldId="281"/>
            <ac:spMk id="5" creationId="{1A1B4C64-724B-9426-1F9D-28F431B5C0C6}"/>
          </ac:spMkLst>
        </pc:spChg>
        <pc:graphicFrameChg chg="add mod modGraphic">
          <ac:chgData name="Lincoln Brown" userId="3725b9ce-2d52-40fb-9aa8-7afae12c0fd2" providerId="ADAL" clId="{47797799-0BF5-D245-A462-65A793E64004}" dt="2024-05-30T18:53:51.262" v="1487" actId="20577"/>
          <ac:graphicFrameMkLst>
            <pc:docMk/>
            <pc:sldMk cId="1420595414" sldId="281"/>
            <ac:graphicFrameMk id="6" creationId="{A5870B5B-10A8-9AF0-2181-B43B60ECBA2A}"/>
          </ac:graphicFrameMkLst>
        </pc:graphicFrameChg>
      </pc:sldChg>
      <pc:sldChg chg="addSp delSp modSp mod">
        <pc:chgData name="Lincoln Brown" userId="3725b9ce-2d52-40fb-9aa8-7afae12c0fd2" providerId="ADAL" clId="{47797799-0BF5-D245-A462-65A793E64004}" dt="2024-05-30T18:16:43.047" v="53" actId="1076"/>
        <pc:sldMkLst>
          <pc:docMk/>
          <pc:sldMk cId="1667462095" sldId="282"/>
        </pc:sldMkLst>
        <pc:spChg chg="mod">
          <ac:chgData name="Lincoln Brown" userId="3725b9ce-2d52-40fb-9aa8-7afae12c0fd2" providerId="ADAL" clId="{47797799-0BF5-D245-A462-65A793E64004}" dt="2024-05-30T18:16:36.823" v="52" actId="1076"/>
          <ac:spMkLst>
            <pc:docMk/>
            <pc:sldMk cId="1667462095" sldId="282"/>
            <ac:spMk id="2" creationId="{9635F5E3-2B1C-7C0A-8581-67A9052D13AA}"/>
          </ac:spMkLst>
        </pc:spChg>
        <pc:spChg chg="del mod">
          <ac:chgData name="Lincoln Brown" userId="3725b9ce-2d52-40fb-9aa8-7afae12c0fd2" providerId="ADAL" clId="{47797799-0BF5-D245-A462-65A793E64004}" dt="2024-05-30T18:01:41.624" v="5"/>
          <ac:spMkLst>
            <pc:docMk/>
            <pc:sldMk cId="1667462095" sldId="282"/>
            <ac:spMk id="3" creationId="{A6A33159-D030-2F82-A142-F75940728319}"/>
          </ac:spMkLst>
        </pc:spChg>
        <pc:spChg chg="add del mod">
          <ac:chgData name="Lincoln Brown" userId="3725b9ce-2d52-40fb-9aa8-7afae12c0fd2" providerId="ADAL" clId="{47797799-0BF5-D245-A462-65A793E64004}" dt="2024-05-30T18:16:29.626" v="51" actId="478"/>
          <ac:spMkLst>
            <pc:docMk/>
            <pc:sldMk cId="1667462095" sldId="282"/>
            <ac:spMk id="8" creationId="{4CB30E44-52D2-99FF-27AC-6DED341CF312}"/>
          </ac:spMkLst>
        </pc:spChg>
        <pc:picChg chg="add del mod">
          <ac:chgData name="Lincoln Brown" userId="3725b9ce-2d52-40fb-9aa8-7afae12c0fd2" providerId="ADAL" clId="{47797799-0BF5-D245-A462-65A793E64004}" dt="2024-05-30T18:16:22.517" v="49" actId="478"/>
          <ac:picMkLst>
            <pc:docMk/>
            <pc:sldMk cId="1667462095" sldId="282"/>
            <ac:picMk id="5" creationId="{2B78E315-62EE-F18D-A324-197ECF5C6B60}"/>
          </ac:picMkLst>
        </pc:picChg>
        <pc:picChg chg="add mod">
          <ac:chgData name="Lincoln Brown" userId="3725b9ce-2d52-40fb-9aa8-7afae12c0fd2" providerId="ADAL" clId="{47797799-0BF5-D245-A462-65A793E64004}" dt="2024-05-30T18:16:43.047" v="53" actId="1076"/>
          <ac:picMkLst>
            <pc:docMk/>
            <pc:sldMk cId="1667462095" sldId="282"/>
            <ac:picMk id="6" creationId="{BD7E64C6-01E7-5B69-5150-03B993FEEEC3}"/>
          </ac:picMkLst>
        </pc:picChg>
      </pc:sldChg>
      <pc:sldChg chg="delSp modSp mod modClrScheme chgLayout">
        <pc:chgData name="Lincoln Brown" userId="3725b9ce-2d52-40fb-9aa8-7afae12c0fd2" providerId="ADAL" clId="{47797799-0BF5-D245-A462-65A793E64004}" dt="2024-05-30T19:06:15.720" v="1915" actId="26606"/>
        <pc:sldMkLst>
          <pc:docMk/>
          <pc:sldMk cId="3054086706" sldId="283"/>
        </pc:sldMkLst>
        <pc:spChg chg="mod">
          <ac:chgData name="Lincoln Brown" userId="3725b9ce-2d52-40fb-9aa8-7afae12c0fd2" providerId="ADAL" clId="{47797799-0BF5-D245-A462-65A793E64004}" dt="2024-05-30T19:06:15.720" v="1915" actId="26606"/>
          <ac:spMkLst>
            <pc:docMk/>
            <pc:sldMk cId="3054086706" sldId="283"/>
            <ac:spMk id="2" creationId="{314C27C8-165C-5513-DB4B-9D840097C545}"/>
          </ac:spMkLst>
        </pc:spChg>
        <pc:spChg chg="mod">
          <ac:chgData name="Lincoln Brown" userId="3725b9ce-2d52-40fb-9aa8-7afae12c0fd2" providerId="ADAL" clId="{47797799-0BF5-D245-A462-65A793E64004}" dt="2024-05-30T19:06:15.720" v="1915" actId="26606"/>
          <ac:spMkLst>
            <pc:docMk/>
            <pc:sldMk cId="3054086706" sldId="283"/>
            <ac:spMk id="3" creationId="{FACE640F-7F5A-BDB7-205D-765FA80B6796}"/>
          </ac:spMkLst>
        </pc:spChg>
        <pc:spChg chg="del mod">
          <ac:chgData name="Lincoln Brown" userId="3725b9ce-2d52-40fb-9aa8-7afae12c0fd2" providerId="ADAL" clId="{47797799-0BF5-D245-A462-65A793E64004}" dt="2024-05-30T19:05:54.843" v="1914" actId="478"/>
          <ac:spMkLst>
            <pc:docMk/>
            <pc:sldMk cId="3054086706" sldId="283"/>
            <ac:spMk id="4" creationId="{83302BFD-960F-CBB3-E984-CDC12813A10C}"/>
          </ac:spMkLst>
        </pc:spChg>
      </pc:sldChg>
      <pc:sldChg chg="addSp delSp modSp mod modClrScheme chgLayout">
        <pc:chgData name="Lincoln Brown" userId="3725b9ce-2d52-40fb-9aa8-7afae12c0fd2" providerId="ADAL" clId="{47797799-0BF5-D245-A462-65A793E64004}" dt="2024-05-30T20:00:00.773" v="2246" actId="26606"/>
        <pc:sldMkLst>
          <pc:docMk/>
          <pc:sldMk cId="2191925619" sldId="284"/>
        </pc:sldMkLst>
        <pc:spChg chg="add del mod">
          <ac:chgData name="Lincoln Brown" userId="3725b9ce-2d52-40fb-9aa8-7afae12c0fd2" providerId="ADAL" clId="{47797799-0BF5-D245-A462-65A793E64004}" dt="2024-05-30T20:00:00.773" v="2246" actId="26606"/>
          <ac:spMkLst>
            <pc:docMk/>
            <pc:sldMk cId="2191925619" sldId="284"/>
            <ac:spMk id="3" creationId="{0D50C334-5584-6E38-DB58-D3B9B9D12F1B}"/>
          </ac:spMkLst>
        </pc:spChg>
        <pc:spChg chg="mod">
          <ac:chgData name="Lincoln Brown" userId="3725b9ce-2d52-40fb-9aa8-7afae12c0fd2" providerId="ADAL" clId="{47797799-0BF5-D245-A462-65A793E64004}" dt="2024-05-30T20:00:00.773" v="2246" actId="26606"/>
          <ac:spMkLst>
            <pc:docMk/>
            <pc:sldMk cId="2191925619" sldId="284"/>
            <ac:spMk id="10" creationId="{8C61CC16-17FE-0648-0F43-EAF814B695E7}"/>
          </ac:spMkLst>
        </pc:spChg>
        <pc:spChg chg="mod">
          <ac:chgData name="Lincoln Brown" userId="3725b9ce-2d52-40fb-9aa8-7afae12c0fd2" providerId="ADAL" clId="{47797799-0BF5-D245-A462-65A793E64004}" dt="2024-05-30T20:00:00.773" v="2246" actId="26606"/>
          <ac:spMkLst>
            <pc:docMk/>
            <pc:sldMk cId="2191925619" sldId="284"/>
            <ac:spMk id="14" creationId="{43EF6EE1-731F-12B6-CB93-FA4A14E509F7}"/>
          </ac:spMkLst>
        </pc:spChg>
        <pc:picChg chg="del">
          <ac:chgData name="Lincoln Brown" userId="3725b9ce-2d52-40fb-9aa8-7afae12c0fd2" providerId="ADAL" clId="{47797799-0BF5-D245-A462-65A793E64004}" dt="2024-05-30T19:08:07.550" v="2245" actId="478"/>
          <ac:picMkLst>
            <pc:docMk/>
            <pc:sldMk cId="2191925619" sldId="284"/>
            <ac:picMk id="38" creationId="{BB1CE701-01CA-6742-A69C-8DE01DEABF86}"/>
          </ac:picMkLst>
        </pc:picChg>
      </pc:sldChg>
      <pc:sldChg chg="modSp mod">
        <pc:chgData name="Lincoln Brown" userId="3725b9ce-2d52-40fb-9aa8-7afae12c0fd2" providerId="ADAL" clId="{47797799-0BF5-D245-A462-65A793E64004}" dt="2024-05-30T18:19:47.352" v="260" actId="27636"/>
        <pc:sldMkLst>
          <pc:docMk/>
          <pc:sldMk cId="2032268054" sldId="287"/>
        </pc:sldMkLst>
        <pc:spChg chg="mod">
          <ac:chgData name="Lincoln Brown" userId="3725b9ce-2d52-40fb-9aa8-7afae12c0fd2" providerId="ADAL" clId="{47797799-0BF5-D245-A462-65A793E64004}" dt="2024-05-30T18:17:36.860" v="77" actId="20577"/>
          <ac:spMkLst>
            <pc:docMk/>
            <pc:sldMk cId="2032268054" sldId="287"/>
            <ac:spMk id="4" creationId="{3D842265-4FF9-1B44-FEB5-821C943C6086}"/>
          </ac:spMkLst>
        </pc:spChg>
        <pc:spChg chg="mod">
          <ac:chgData name="Lincoln Brown" userId="3725b9ce-2d52-40fb-9aa8-7afae12c0fd2" providerId="ADAL" clId="{47797799-0BF5-D245-A462-65A793E64004}" dt="2024-05-30T18:19:47.352" v="260" actId="27636"/>
          <ac:spMkLst>
            <pc:docMk/>
            <pc:sldMk cId="2032268054" sldId="287"/>
            <ac:spMk id="7" creationId="{7B45969B-1704-F63D-6589-8EFA988FBC3F}"/>
          </ac:spMkLst>
        </pc:spChg>
      </pc:sldChg>
    </pc:docChg>
  </pc:docChgLst>
  <pc:docChgLst>
    <pc:chgData name="James Mulvihill" userId="S::jlmulvihill@my365.bellevue.edu::49a28c61-53cc-41d6-973e-2e88f0050924" providerId="AD" clId="Web-{96929887-03CF-F4AF-442A-99DE01720B3F}"/>
    <pc:docChg chg="addSld modSld sldOrd">
      <pc:chgData name="James Mulvihill" userId="S::jlmulvihill@my365.bellevue.edu::49a28c61-53cc-41d6-973e-2e88f0050924" providerId="AD" clId="Web-{96929887-03CF-F4AF-442A-99DE01720B3F}" dt="2024-06-01T00:18:55.210" v="398" actId="1076"/>
      <pc:docMkLst>
        <pc:docMk/>
      </pc:docMkLst>
      <pc:sldChg chg="addSp delSp modSp ord">
        <pc:chgData name="James Mulvihill" userId="S::jlmulvihill@my365.bellevue.edu::49a28c61-53cc-41d6-973e-2e88f0050924" providerId="AD" clId="Web-{96929887-03CF-F4AF-442A-99DE01720B3F}" dt="2024-06-01T00:18:55.210" v="398" actId="1076"/>
        <pc:sldMkLst>
          <pc:docMk/>
          <pc:sldMk cId="3604630649" sldId="267"/>
        </pc:sldMkLst>
        <pc:picChg chg="add del mod">
          <ac:chgData name="James Mulvihill" userId="S::jlmulvihill@my365.bellevue.edu::49a28c61-53cc-41d6-973e-2e88f0050924" providerId="AD" clId="Web-{96929887-03CF-F4AF-442A-99DE01720B3F}" dt="2024-06-01T00:18:55.210" v="398" actId="1076"/>
          <ac:picMkLst>
            <pc:docMk/>
            <pc:sldMk cId="3604630649" sldId="267"/>
            <ac:picMk id="3" creationId="{04A32376-06EE-1B2A-7BDF-78B013883775}"/>
          </ac:picMkLst>
        </pc:picChg>
        <pc:picChg chg="del">
          <ac:chgData name="James Mulvihill" userId="S::jlmulvihill@my365.bellevue.edu::49a28c61-53cc-41d6-973e-2e88f0050924" providerId="AD" clId="Web-{96929887-03CF-F4AF-442A-99DE01720B3F}" dt="2024-06-01T00:18:29.631" v="393"/>
          <ac:picMkLst>
            <pc:docMk/>
            <pc:sldMk cId="3604630649" sldId="267"/>
            <ac:picMk id="6" creationId="{A3E8A182-BCE6-E0B1-497B-4A8B7613F949}"/>
          </ac:picMkLst>
        </pc:picChg>
      </pc:sldChg>
      <pc:sldChg chg="addSp delSp modSp modMedia addAnim">
        <pc:chgData name="James Mulvihill" userId="S::jlmulvihill@my365.bellevue.edu::49a28c61-53cc-41d6-973e-2e88f0050924" providerId="AD" clId="Web-{96929887-03CF-F4AF-442A-99DE01720B3F}" dt="2024-05-31T23:15:02.028" v="387" actId="1076"/>
        <pc:sldMkLst>
          <pc:docMk/>
          <pc:sldMk cId="1420595414" sldId="281"/>
        </pc:sldMkLst>
        <pc:spChg chg="mod">
          <ac:chgData name="James Mulvihill" userId="S::jlmulvihill@my365.bellevue.edu::49a28c61-53cc-41d6-973e-2e88f0050924" providerId="AD" clId="Web-{96929887-03CF-F4AF-442A-99DE01720B3F}" dt="2024-05-31T20:15:07.285" v="70" actId="20577"/>
          <ac:spMkLst>
            <pc:docMk/>
            <pc:sldMk cId="1420595414" sldId="281"/>
            <ac:spMk id="2" creationId="{47A9874B-BCA9-8420-1595-EDD1865A099A}"/>
          </ac:spMkLst>
        </pc:spChg>
        <pc:spChg chg="mod">
          <ac:chgData name="James Mulvihill" userId="S::jlmulvihill@my365.bellevue.edu::49a28c61-53cc-41d6-973e-2e88f0050924" providerId="AD" clId="Web-{96929887-03CF-F4AF-442A-99DE01720B3F}" dt="2024-05-31T22:41:44.442" v="378" actId="20577"/>
          <ac:spMkLst>
            <pc:docMk/>
            <pc:sldMk cId="1420595414" sldId="281"/>
            <ac:spMk id="3" creationId="{68A5FD2B-E3E5-1C2B-0151-21F216B14A33}"/>
          </ac:spMkLst>
        </pc:spChg>
        <pc:graphicFrameChg chg="add del mod modGraphic">
          <ac:chgData name="James Mulvihill" userId="S::jlmulvihill@my365.bellevue.edu::49a28c61-53cc-41d6-973e-2e88f0050924" providerId="AD" clId="Web-{96929887-03CF-F4AF-442A-99DE01720B3F}" dt="2024-05-31T20:18:26.978" v="261"/>
          <ac:graphicFrameMkLst>
            <pc:docMk/>
            <pc:sldMk cId="1420595414" sldId="281"/>
            <ac:graphicFrameMk id="6" creationId="{A5870B5B-10A8-9AF0-2181-B43B60ECBA2A}"/>
          </ac:graphicFrameMkLst>
        </pc:graphicFrameChg>
        <pc:picChg chg="add del mod">
          <ac:chgData name="James Mulvihill" userId="S::jlmulvihill@my365.bellevue.edu::49a28c61-53cc-41d6-973e-2e88f0050924" providerId="AD" clId="Web-{96929887-03CF-F4AF-442A-99DE01720B3F}" dt="2024-05-31T20:19:35.605" v="263"/>
          <ac:picMkLst>
            <pc:docMk/>
            <pc:sldMk cId="1420595414" sldId="281"/>
            <ac:picMk id="5" creationId="{4B010DA8-3319-A0B6-87BA-A1B13D76CD54}"/>
          </ac:picMkLst>
        </pc:picChg>
        <pc:picChg chg="add mod">
          <ac:chgData name="James Mulvihill" userId="S::jlmulvihill@my365.bellevue.edu::49a28c61-53cc-41d6-973e-2e88f0050924" providerId="AD" clId="Web-{96929887-03CF-F4AF-442A-99DE01720B3F}" dt="2024-05-31T23:15:02.028" v="387" actId="1076"/>
          <ac:picMkLst>
            <pc:docMk/>
            <pc:sldMk cId="1420595414" sldId="281"/>
            <ac:picMk id="5" creationId="{ACC6A41A-B136-EE12-78B0-47C7D719A4B0}"/>
          </ac:picMkLst>
        </pc:picChg>
        <pc:picChg chg="add mod">
          <ac:chgData name="James Mulvihill" userId="S::jlmulvihill@my365.bellevue.edu::49a28c61-53cc-41d6-973e-2e88f0050924" providerId="AD" clId="Web-{96929887-03CF-F4AF-442A-99DE01720B3F}" dt="2024-05-31T20:22:17.189" v="265" actId="1076"/>
          <ac:picMkLst>
            <pc:docMk/>
            <pc:sldMk cId="1420595414" sldId="281"/>
            <ac:picMk id="7" creationId="{42397583-D7CE-227F-DC34-2D12F60650D4}"/>
          </ac:picMkLst>
        </pc:picChg>
      </pc:sldChg>
      <pc:sldChg chg="modSp ord">
        <pc:chgData name="James Mulvihill" userId="S::jlmulvihill@my365.bellevue.edu::49a28c61-53cc-41d6-973e-2e88f0050924" providerId="AD" clId="Web-{96929887-03CF-F4AF-442A-99DE01720B3F}" dt="2024-05-31T22:58:34.304" v="385"/>
        <pc:sldMkLst>
          <pc:docMk/>
          <pc:sldMk cId="1667462095" sldId="282"/>
        </pc:sldMkLst>
        <pc:picChg chg="mod">
          <ac:chgData name="James Mulvihill" userId="S::jlmulvihill@my365.bellevue.edu::49a28c61-53cc-41d6-973e-2e88f0050924" providerId="AD" clId="Web-{96929887-03CF-F4AF-442A-99DE01720B3F}" dt="2024-05-31T20:10:00.480" v="51" actId="1076"/>
          <ac:picMkLst>
            <pc:docMk/>
            <pc:sldMk cId="1667462095" sldId="282"/>
            <ac:picMk id="3" creationId="{E5A852F2-3FB5-F3E7-CF2C-221C99853421}"/>
          </ac:picMkLst>
        </pc:picChg>
      </pc:sldChg>
      <pc:sldChg chg="addSp modSp modMedia addAnim">
        <pc:chgData name="James Mulvihill" userId="S::jlmulvihill@my365.bellevue.edu::49a28c61-53cc-41d6-973e-2e88f0050924" providerId="AD" clId="Web-{96929887-03CF-F4AF-442A-99DE01720B3F}" dt="2024-05-31T22:58:05.991" v="381" actId="1076"/>
        <pc:sldMkLst>
          <pc:docMk/>
          <pc:sldMk cId="2032268054" sldId="287"/>
        </pc:sldMkLst>
        <pc:picChg chg="add mod">
          <ac:chgData name="James Mulvihill" userId="S::jlmulvihill@my365.bellevue.edu::49a28c61-53cc-41d6-973e-2e88f0050924" providerId="AD" clId="Web-{96929887-03CF-F4AF-442A-99DE01720B3F}" dt="2024-05-31T22:58:05.991" v="381" actId="1076"/>
          <ac:picMkLst>
            <pc:docMk/>
            <pc:sldMk cId="2032268054" sldId="287"/>
            <ac:picMk id="2" creationId="{ADAFC9A4-2A36-C693-1D80-24F1CFEE8730}"/>
          </ac:picMkLst>
        </pc:picChg>
      </pc:sldChg>
      <pc:sldChg chg="addSp delSp modSp">
        <pc:chgData name="James Mulvihill" userId="S::jlmulvihill@my365.bellevue.edu::49a28c61-53cc-41d6-973e-2e88f0050924" providerId="AD" clId="Web-{96929887-03CF-F4AF-442A-99DE01720B3F}" dt="2024-05-31T20:06:16.130" v="48" actId="20577"/>
        <pc:sldMkLst>
          <pc:docMk/>
          <pc:sldMk cId="2083028416" sldId="288"/>
        </pc:sldMkLst>
        <pc:spChg chg="add del mod">
          <ac:chgData name="James Mulvihill" userId="S::jlmulvihill@my365.bellevue.edu::49a28c61-53cc-41d6-973e-2e88f0050924" providerId="AD" clId="Web-{96929887-03CF-F4AF-442A-99DE01720B3F}" dt="2024-05-31T20:06:16.130" v="48" actId="20577"/>
          <ac:spMkLst>
            <pc:docMk/>
            <pc:sldMk cId="2083028416" sldId="288"/>
            <ac:spMk id="3" creationId="{5DE3588E-C57F-583E-54D8-EB798E38E247}"/>
          </ac:spMkLst>
        </pc:spChg>
        <pc:spChg chg="mod">
          <ac:chgData name="James Mulvihill" userId="S::jlmulvihill@my365.bellevue.edu::49a28c61-53cc-41d6-973e-2e88f0050924" providerId="AD" clId="Web-{96929887-03CF-F4AF-442A-99DE01720B3F}" dt="2024-05-31T20:04:44.049" v="7" actId="20577"/>
          <ac:spMkLst>
            <pc:docMk/>
            <pc:sldMk cId="2083028416" sldId="288"/>
            <ac:spMk id="4" creationId="{10047101-8D42-6100-9CEA-AEC0FAEAB606}"/>
          </ac:spMkLst>
        </pc:spChg>
      </pc:sldChg>
      <pc:sldChg chg="addSp modSp ord modMedia addAnim">
        <pc:chgData name="James Mulvihill" userId="S::jlmulvihill@my365.bellevue.edu::49a28c61-53cc-41d6-973e-2e88f0050924" providerId="AD" clId="Web-{96929887-03CF-F4AF-442A-99DE01720B3F}" dt="2024-05-31T23:53:40.116" v="392" actId="1076"/>
        <pc:sldMkLst>
          <pc:docMk/>
          <pc:sldMk cId="231873540" sldId="290"/>
        </pc:sldMkLst>
        <pc:picChg chg="add mod">
          <ac:chgData name="James Mulvihill" userId="S::jlmulvihill@my365.bellevue.edu::49a28c61-53cc-41d6-973e-2e88f0050924" providerId="AD" clId="Web-{96929887-03CF-F4AF-442A-99DE01720B3F}" dt="2024-05-31T23:53:40.116" v="392" actId="1076"/>
          <ac:picMkLst>
            <pc:docMk/>
            <pc:sldMk cId="231873540" sldId="290"/>
            <ac:picMk id="6" creationId="{3DF9DEE1-25B3-82EF-D110-F768ECDCA294}"/>
          </ac:picMkLst>
        </pc:picChg>
      </pc:sldChg>
      <pc:sldChg chg="add ord replId">
        <pc:chgData name="James Mulvihill" userId="S::jlmulvihill@my365.bellevue.edu::49a28c61-53cc-41d6-973e-2e88f0050924" providerId="AD" clId="Web-{96929887-03CF-F4AF-442A-99DE01720B3F}" dt="2024-05-31T23:16:29.578" v="390"/>
        <pc:sldMkLst>
          <pc:docMk/>
          <pc:sldMk cId="174169603" sldId="291"/>
        </pc:sldMkLst>
      </pc:sldChg>
    </pc:docChg>
  </pc:docChgLst>
  <pc:docChgLst>
    <pc:chgData name="James Mulvihill" userId="S::jlmulvihill@my365.bellevue.edu::49a28c61-53cc-41d6-973e-2e88f0050924" providerId="AD" clId="Web-{861EF537-4BB8-7825-89C6-E61DCD642D5C}"/>
    <pc:docChg chg="modSld sldOrd">
      <pc:chgData name="James Mulvihill" userId="S::jlmulvihill@my365.bellevue.edu::49a28c61-53cc-41d6-973e-2e88f0050924" providerId="AD" clId="Web-{861EF537-4BB8-7825-89C6-E61DCD642D5C}" dt="2024-06-01T19:06:10.369" v="330" actId="20577"/>
      <pc:docMkLst>
        <pc:docMk/>
      </pc:docMkLst>
      <pc:sldChg chg="modSp">
        <pc:chgData name="James Mulvihill" userId="S::jlmulvihill@my365.bellevue.edu::49a28c61-53cc-41d6-973e-2e88f0050924" providerId="AD" clId="Web-{861EF537-4BB8-7825-89C6-E61DCD642D5C}" dt="2024-06-01T19:06:10.369" v="330" actId="20577"/>
        <pc:sldMkLst>
          <pc:docMk/>
          <pc:sldMk cId="2070817603" sldId="273"/>
        </pc:sldMkLst>
        <pc:spChg chg="mod">
          <ac:chgData name="James Mulvihill" userId="S::jlmulvihill@my365.bellevue.edu::49a28c61-53cc-41d6-973e-2e88f0050924" providerId="AD" clId="Web-{861EF537-4BB8-7825-89C6-E61DCD642D5C}" dt="2024-06-01T19:06:10.369" v="330" actId="20577"/>
          <ac:spMkLst>
            <pc:docMk/>
            <pc:sldMk cId="2070817603" sldId="273"/>
            <ac:spMk id="3" creationId="{9BEA8735-F1DC-1DE6-0A38-429B2F660F8A}"/>
          </ac:spMkLst>
        </pc:spChg>
      </pc:sldChg>
      <pc:sldChg chg="addSp modSp modMedia addAnim">
        <pc:chgData name="James Mulvihill" userId="S::jlmulvihill@my365.bellevue.edu::49a28c61-53cc-41d6-973e-2e88f0050924" providerId="AD" clId="Web-{861EF537-4BB8-7825-89C6-E61DCD642D5C}" dt="2024-06-01T18:39:52.763" v="315" actId="1076"/>
        <pc:sldMkLst>
          <pc:docMk/>
          <pc:sldMk cId="611567175" sldId="278"/>
        </pc:sldMkLst>
        <pc:spChg chg="mod">
          <ac:chgData name="James Mulvihill" userId="S::jlmulvihill@my365.bellevue.edu::49a28c61-53cc-41d6-973e-2e88f0050924" providerId="AD" clId="Web-{861EF537-4BB8-7825-89C6-E61DCD642D5C}" dt="2024-06-01T18:39:34.512" v="313" actId="20577"/>
          <ac:spMkLst>
            <pc:docMk/>
            <pc:sldMk cId="611567175" sldId="278"/>
            <ac:spMk id="3" creationId="{1BE98EFF-197D-3136-70B9-7BBD30A48931}"/>
          </ac:spMkLst>
        </pc:spChg>
        <pc:picChg chg="add mod">
          <ac:chgData name="James Mulvihill" userId="S::jlmulvihill@my365.bellevue.edu::49a28c61-53cc-41d6-973e-2e88f0050924" providerId="AD" clId="Web-{861EF537-4BB8-7825-89C6-E61DCD642D5C}" dt="2024-06-01T18:39:52.763" v="315" actId="1076"/>
          <ac:picMkLst>
            <pc:docMk/>
            <pc:sldMk cId="611567175" sldId="278"/>
            <ac:picMk id="4" creationId="{56AFC811-70BC-E41E-29F5-3428E02A6938}"/>
          </ac:picMkLst>
        </pc:picChg>
      </pc:sldChg>
      <pc:sldChg chg="addSp delSp modSp modMedia addAnim delAnim">
        <pc:chgData name="James Mulvihill" userId="S::jlmulvihill@my365.bellevue.edu::49a28c61-53cc-41d6-973e-2e88f0050924" providerId="AD" clId="Web-{861EF537-4BB8-7825-89C6-E61DCD642D5C}" dt="2024-06-01T16:18:58.815" v="2" actId="1076"/>
        <pc:sldMkLst>
          <pc:docMk/>
          <pc:sldMk cId="2083028416" sldId="288"/>
        </pc:sldMkLst>
        <pc:picChg chg="del">
          <ac:chgData name="James Mulvihill" userId="S::jlmulvihill@my365.bellevue.edu::49a28c61-53cc-41d6-973e-2e88f0050924" providerId="AD" clId="Web-{861EF537-4BB8-7825-89C6-E61DCD642D5C}" dt="2024-06-01T16:18:26.393" v="0"/>
          <ac:picMkLst>
            <pc:docMk/>
            <pc:sldMk cId="2083028416" sldId="288"/>
            <ac:picMk id="2" creationId="{990F768B-95D0-3637-DB62-B7A730CBBC30}"/>
          </ac:picMkLst>
        </pc:picChg>
        <pc:picChg chg="add mod">
          <ac:chgData name="James Mulvihill" userId="S::jlmulvihill@my365.bellevue.edu::49a28c61-53cc-41d6-973e-2e88f0050924" providerId="AD" clId="Web-{861EF537-4BB8-7825-89C6-E61DCD642D5C}" dt="2024-06-01T16:18:58.815" v="2" actId="1076"/>
          <ac:picMkLst>
            <pc:docMk/>
            <pc:sldMk cId="2083028416" sldId="288"/>
            <ac:picMk id="5" creationId="{9DA024B9-046B-E3E0-1436-5F5F23E88168}"/>
          </ac:picMkLst>
        </pc:picChg>
      </pc:sldChg>
      <pc:sldChg chg="addSp modSp ord modMedia addAnim">
        <pc:chgData name="James Mulvihill" userId="S::jlmulvihill@my365.bellevue.edu::49a28c61-53cc-41d6-973e-2e88f0050924" providerId="AD" clId="Web-{861EF537-4BB8-7825-89C6-E61DCD642D5C}" dt="2024-06-01T18:08:04.541" v="220"/>
        <pc:sldMkLst>
          <pc:docMk/>
          <pc:sldMk cId="174169603" sldId="291"/>
        </pc:sldMkLst>
        <pc:spChg chg="mod">
          <ac:chgData name="James Mulvihill" userId="S::jlmulvihill@my365.bellevue.edu::49a28c61-53cc-41d6-973e-2e88f0050924" providerId="AD" clId="Web-{861EF537-4BB8-7825-89C6-E61DCD642D5C}" dt="2024-06-01T17:45:33.663" v="130" actId="20577"/>
          <ac:spMkLst>
            <pc:docMk/>
            <pc:sldMk cId="174169603" sldId="291"/>
            <ac:spMk id="3" creationId="{68A5FD2B-E3E5-1C2B-0151-21F216B14A33}"/>
          </ac:spMkLst>
        </pc:spChg>
        <pc:graphicFrameChg chg="mod modGraphic">
          <ac:chgData name="James Mulvihill" userId="S::jlmulvihill@my365.bellevue.edu::49a28c61-53cc-41d6-973e-2e88f0050924" providerId="AD" clId="Web-{861EF537-4BB8-7825-89C6-E61DCD642D5C}" dt="2024-06-01T18:08:04.541" v="220"/>
          <ac:graphicFrameMkLst>
            <pc:docMk/>
            <pc:sldMk cId="174169603" sldId="291"/>
            <ac:graphicFrameMk id="6" creationId="{A5870B5B-10A8-9AF0-2181-B43B60ECBA2A}"/>
          </ac:graphicFrameMkLst>
        </pc:graphicFrameChg>
        <pc:picChg chg="add mod">
          <ac:chgData name="James Mulvihill" userId="S::jlmulvihill@my365.bellevue.edu::49a28c61-53cc-41d6-973e-2e88f0050924" providerId="AD" clId="Web-{861EF537-4BB8-7825-89C6-E61DCD642D5C}" dt="2024-06-01T17:59:39.865" v="148" actId="1076"/>
          <ac:picMkLst>
            <pc:docMk/>
            <pc:sldMk cId="174169603" sldId="291"/>
            <ac:picMk id="5" creationId="{50067E4F-80AC-F98D-0187-D77ED37BF47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3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/>
              <a:t>Pricing Homes in Melbourne, Australia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DE3588E-C57F-583E-54D8-EB798E38E247}"/>
              </a:ext>
            </a:extLst>
          </p:cNvPr>
          <p:cNvSpPr txBox="1">
            <a:spLocks/>
          </p:cNvSpPr>
          <p:nvPr/>
        </p:nvSpPr>
        <p:spPr>
          <a:xfrm>
            <a:off x="1784074" y="4575313"/>
            <a:ext cx="8622197" cy="323023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Quire Sans Pro Light"/>
              </a:rPr>
              <a:t>Lincoln Brown and James Mulvihill</a:t>
            </a:r>
          </a:p>
        </p:txBody>
      </p:sp>
      <p:pic>
        <p:nvPicPr>
          <p:cNvPr id="5" name="intro-audio_zFH3JEuK">
            <a:hlinkClick r:id="" action="ppaction://media"/>
            <a:extLst>
              <a:ext uri="{FF2B5EF4-FFF2-40B4-BE49-F238E27FC236}">
                <a16:creationId xmlns:a16="http://schemas.microsoft.com/office/drawing/2014/main" id="{9DA024B9-046B-E3E0-1436-5F5F23E88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7081" y="612308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/>
              <a:t>Model 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3490732" cy="42976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 tested three models during our process, including Linear Regression, Decision Tree, and Random Forest. </a:t>
            </a:r>
            <a:endParaRPr lang="en-US"/>
          </a:p>
          <a:p>
            <a:r>
              <a:rPr lang="en-US"/>
              <a:t>We evaluated the models on Root Mean Squared Error (RMSE), Mean Absolute Error (MAE), and R2 score. 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543607372"/>
              </p:ext>
            </p:extLst>
          </p:nvPr>
        </p:nvGraphicFramePr>
        <p:xfrm>
          <a:off x="4502150" y="1779588"/>
          <a:ext cx="6777648" cy="268779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9441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Model</a:t>
                      </a:r>
                      <a:endParaRPr lang="en-US" b="1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RMSE</a:t>
                      </a:r>
                      <a:endParaRPr lang="en-US" b="1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MAE</a:t>
                      </a:r>
                      <a:endParaRPr lang="en-US" b="1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+mn-lt"/>
                        </a:rPr>
                        <a:t>R2</a:t>
                      </a:r>
                      <a:endParaRPr lang="en-US" b="1" i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+mn-lt"/>
                        </a:rPr>
                        <a:t>Linear Regression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301,296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225,158</a:t>
                      </a:r>
                      <a:endParaRPr lang="en-US" b="0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302,648</a:t>
                      </a:r>
                      <a:endParaRPr lang="en-US" b="0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211,754</a:t>
                      </a:r>
                      <a:endParaRPr lang="en-US" b="0" i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0.54</a:t>
                      </a:r>
                      <a:endParaRPr lang="en-US" b="0" i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+mn-lt"/>
                        </a:rPr>
                        <a:t>Random Forest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</a:rPr>
                        <a:t>202,831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+mn-lt"/>
                        </a:rPr>
                        <a:t>144,277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latin typeface="+mn-lt"/>
                        </a:rPr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5" name="ModelEvaluation_Audio">
            <a:hlinkClick r:id="" action="ppaction://media"/>
            <a:extLst>
              <a:ext uri="{FF2B5EF4-FFF2-40B4-BE49-F238E27FC236}">
                <a16:creationId xmlns:a16="http://schemas.microsoft.com/office/drawing/2014/main" id="{07BA756D-FF33-32FD-E2FD-EAD01EC5A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4018" y="608163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 fontScale="90000"/>
          </a:bodyPr>
          <a:lstStyle/>
          <a:p>
            <a:br>
              <a:rPr lang="en-US"/>
            </a:br>
            <a:r>
              <a:rPr lang="en-US"/>
              <a:t>Model Selection</a:t>
            </a:r>
            <a:br>
              <a:rPr lang="en-US" sz="2500"/>
            </a:br>
            <a:endParaRPr lang="en-US" sz="25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177E04-FDE9-1875-A97B-94271CD3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874" y="1702814"/>
            <a:ext cx="5163377" cy="4100015"/>
          </a:xfrm>
          <a:prstGeom prst="rect">
            <a:avLst/>
          </a:prstGeom>
          <a:noFill/>
        </p:spPr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2257061"/>
            <a:ext cx="4203151" cy="3541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Ultimately, we selected the Random Forest model because it performed the best based on the evaluation metrics we used. </a:t>
            </a:r>
          </a:p>
          <a:p>
            <a:r>
              <a:rPr lang="en-US"/>
              <a:t>In addition, we further evaluated the performance of the model using a Residual Plot. </a:t>
            </a:r>
          </a:p>
        </p:txBody>
      </p:sp>
      <p:pic>
        <p:nvPicPr>
          <p:cNvPr id="2" name="ModelSelection_Audio">
            <a:hlinkClick r:id="" action="ppaction://media"/>
            <a:extLst>
              <a:ext uri="{FF2B5EF4-FFF2-40B4-BE49-F238E27FC236}">
                <a16:creationId xmlns:a16="http://schemas.microsoft.com/office/drawing/2014/main" id="{5C30B65E-0495-A46F-AB54-799C11D89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4018" y="6130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9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</p:spPr>
        <p:txBody>
          <a:bodyPr anchor="b">
            <a:normAutofit/>
          </a:bodyPr>
          <a:lstStyle/>
          <a:p>
            <a:r>
              <a:rPr lang="en-US"/>
              <a:t>Model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2257061"/>
            <a:ext cx="8958804" cy="35418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Our model selected these features as the most influential on Price:</a:t>
            </a:r>
          </a:p>
          <a:p>
            <a:pPr>
              <a:buChar char="•"/>
            </a:pPr>
            <a:r>
              <a:rPr lang="en-US"/>
              <a:t> Distance from City Center </a:t>
            </a:r>
          </a:p>
          <a:p>
            <a:pPr>
              <a:buChar char="•"/>
            </a:pPr>
            <a:r>
              <a:rPr lang="en-US"/>
              <a:t> Latitude </a:t>
            </a:r>
          </a:p>
          <a:p>
            <a:pPr>
              <a:buChar char="•"/>
            </a:pPr>
            <a:r>
              <a:rPr lang="en-US"/>
              <a:t> Longitude </a:t>
            </a:r>
          </a:p>
          <a:p>
            <a:pPr>
              <a:buChar char="•"/>
            </a:pPr>
            <a:r>
              <a:rPr lang="en-US"/>
              <a:t> </a:t>
            </a:r>
            <a:r>
              <a:rPr lang="en-US" err="1"/>
              <a:t>Landsize</a:t>
            </a:r>
            <a:r>
              <a:rPr lang="en-US"/>
              <a:t> – How big the property is </a:t>
            </a:r>
          </a:p>
          <a:p>
            <a:pPr>
              <a:buChar char="•"/>
            </a:pPr>
            <a:r>
              <a:rPr lang="en-US"/>
              <a:t> Postcode</a:t>
            </a:r>
          </a:p>
        </p:txBody>
      </p:sp>
      <p:pic>
        <p:nvPicPr>
          <p:cNvPr id="4" name="ModelInsights_Audio">
            <a:hlinkClick r:id="" action="ppaction://media"/>
            <a:extLst>
              <a:ext uri="{FF2B5EF4-FFF2-40B4-BE49-F238E27FC236}">
                <a16:creationId xmlns:a16="http://schemas.microsoft.com/office/drawing/2014/main" id="{5F464573-9CBE-CA06-E115-FB0B6D53E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4018" y="6130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2798379"/>
            <a:ext cx="2928609" cy="1261240"/>
          </a:xfrm>
          <a:noFill/>
        </p:spPr>
        <p:txBody>
          <a:bodyPr/>
          <a:lstStyle/>
          <a:p>
            <a:r>
              <a:rPr lang="en-US"/>
              <a:t>Melbourne </a:t>
            </a:r>
            <a:br>
              <a:rPr lang="en-US"/>
            </a:br>
            <a:r>
              <a:rPr lang="en-US"/>
              <a:t>Region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E64C6-01E7-5B69-5150-03B993FEE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6" y="1098713"/>
            <a:ext cx="7772400" cy="4660571"/>
          </a:xfrm>
          <a:prstGeom prst="rect">
            <a:avLst/>
          </a:prstGeom>
        </p:spPr>
      </p:pic>
      <p:pic>
        <p:nvPicPr>
          <p:cNvPr id="3" name="MelbourneRegionMap_Audio">
            <a:hlinkClick r:id="" action="ppaction://media"/>
            <a:extLst>
              <a:ext uri="{FF2B5EF4-FFF2-40B4-BE49-F238E27FC236}">
                <a16:creationId xmlns:a16="http://schemas.microsoft.com/office/drawing/2014/main" id="{E5A852F2-3FB5-F3E7-CF2C-221C99853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0343" y="61311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550" y="928900"/>
            <a:ext cx="8958805" cy="786945"/>
          </a:xfrm>
        </p:spPr>
        <p:txBody>
          <a:bodyPr anchor="b">
            <a:normAutofit/>
          </a:bodyPr>
          <a:lstStyle/>
          <a:p>
            <a:r>
              <a:rPr lang="en-US"/>
              <a:t>House Sale Prices by Region</a:t>
            </a:r>
          </a:p>
        </p:txBody>
      </p:sp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4616A1DA-4459-60B0-7BF0-B4EAC903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1821849"/>
            <a:ext cx="8153400" cy="3790950"/>
          </a:xfrm>
          <a:prstGeom prst="rect">
            <a:avLst/>
          </a:prstGeom>
        </p:spPr>
      </p:pic>
      <p:pic>
        <p:nvPicPr>
          <p:cNvPr id="3" name="HouseSalePriceRegion_Audio">
            <a:hlinkClick r:id="" action="ppaction://media"/>
            <a:extLst>
              <a:ext uri="{FF2B5EF4-FFF2-40B4-BE49-F238E27FC236}">
                <a16:creationId xmlns:a16="http://schemas.microsoft.com/office/drawing/2014/main" id="{B80D00DB-63CE-15A5-6637-E20FECAFB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4018" y="6130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/>
              <a:t>Lincoln Brown and James Mulvihill</a:t>
            </a:r>
          </a:p>
          <a:p>
            <a:r>
              <a:rPr lang="en-US">
                <a:ea typeface="+mn-lt"/>
                <a:cs typeface="+mn-lt"/>
              </a:rPr>
              <a:t>Insight Realty Solutions</a:t>
            </a:r>
            <a:endParaRPr lang="en-US"/>
          </a:p>
          <a:p>
            <a:r>
              <a:rPr lang="en-US"/>
              <a:t>www.InsightRealtySolutions.com</a:t>
            </a:r>
          </a:p>
          <a:p>
            <a:r>
              <a:rPr lang="en-US"/>
              <a:t>LincolnB@InsightRealtySolutions.com</a:t>
            </a:r>
          </a:p>
          <a:p>
            <a:r>
              <a:rPr lang="en-US"/>
              <a:t>JamesM@</a:t>
            </a:r>
            <a:r>
              <a:rPr lang="en-US">
                <a:ea typeface="+mn-lt"/>
                <a:cs typeface="+mn-lt"/>
              </a:rPr>
              <a:t>InsightRealtySolutions.com</a:t>
            </a:r>
          </a:p>
          <a:p>
            <a:endParaRPr lang="en-US"/>
          </a:p>
        </p:txBody>
      </p:sp>
      <p:pic>
        <p:nvPicPr>
          <p:cNvPr id="4" name="conclusion-audio_nmsTGNbX">
            <a:hlinkClick r:id="" action="ppaction://media"/>
            <a:extLst>
              <a:ext uri="{FF2B5EF4-FFF2-40B4-BE49-F238E27FC236}">
                <a16:creationId xmlns:a16="http://schemas.microsoft.com/office/drawing/2014/main" id="{56AFC811-70BC-E41E-29F5-3428E02A6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7081" y="612308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/>
              <a:t>Expanding into Australia</a:t>
            </a:r>
          </a:p>
          <a:p>
            <a:r>
              <a:rPr lang="en-US"/>
              <a:t>The Data</a:t>
            </a:r>
          </a:p>
          <a:p>
            <a:r>
              <a:rPr lang="en-US"/>
              <a:t>Modeling</a:t>
            </a:r>
          </a:p>
          <a:p>
            <a:r>
              <a:rPr lang="en-US"/>
              <a:t>Results and Recommendations</a:t>
            </a:r>
          </a:p>
        </p:txBody>
      </p:sp>
      <p:pic>
        <p:nvPicPr>
          <p:cNvPr id="4" name="Recording (169)">
            <a:hlinkClick r:id="" action="ppaction://media"/>
            <a:extLst>
              <a:ext uri="{FF2B5EF4-FFF2-40B4-BE49-F238E27FC236}">
                <a16:creationId xmlns:a16="http://schemas.microsoft.com/office/drawing/2014/main" id="{D65C65A7-C087-7ABE-D838-4A2717544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6470" y="613247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5" cy="1780572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/>
              <a:t>Australia</a:t>
            </a:r>
          </a:p>
        </p:txBody>
      </p:sp>
      <p:pic>
        <p:nvPicPr>
          <p:cNvPr id="9" name="Picture Placeholder 8" descr="A map with push pins on it&#10;&#10;Description automatically generated">
            <a:extLst>
              <a:ext uri="{FF2B5EF4-FFF2-40B4-BE49-F238E27FC236}">
                <a16:creationId xmlns:a16="http://schemas.microsoft.com/office/drawing/2014/main" id="{A493BFDC-4F02-8329-B055-15F7B40A7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5" t="-219" r="1581" b="219"/>
          <a:stretch/>
        </p:blipFill>
        <p:spPr>
          <a:xfrm>
            <a:off x="6084424" y="787077"/>
            <a:ext cx="5166167" cy="5289631"/>
          </a:xfr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7723E693-A9F7-CA8F-95EF-9789AB8D534E}"/>
              </a:ext>
            </a:extLst>
          </p:cNvPr>
          <p:cNvSpPr txBox="1">
            <a:spLocks/>
          </p:cNvSpPr>
          <p:nvPr/>
        </p:nvSpPr>
        <p:spPr>
          <a:xfrm>
            <a:off x="918257" y="2579225"/>
            <a:ext cx="5166167" cy="3491698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274320" tIns="45720" rIns="27432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Exchange Rate is about 1.3 AUD to 1 USD in 2017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>
              <a:latin typeface="+mn-lt"/>
              <a:ea typeface="+mn-ea"/>
              <a:cs typeface="+mn-c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Land tax instead of Property tax which means no Assessed Property Values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>
              <a:latin typeface="+mn-lt"/>
              <a:ea typeface="+mn-ea"/>
              <a:cs typeface="+mn-c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>
              <a:latin typeface="+mn-lt"/>
              <a:ea typeface="+mn-ea"/>
              <a:cs typeface="+mn-cs"/>
            </a:endParaRPr>
          </a:p>
        </p:txBody>
      </p:sp>
      <p:pic>
        <p:nvPicPr>
          <p:cNvPr id="2" name="Recording (21)">
            <a:hlinkClick r:id="" action="ppaction://media"/>
            <a:extLst>
              <a:ext uri="{FF2B5EF4-FFF2-40B4-BE49-F238E27FC236}">
                <a16:creationId xmlns:a16="http://schemas.microsoft.com/office/drawing/2014/main" id="{24F43304-BB95-7C89-C30D-3D650DB6C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4018" y="6130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1472009"/>
          </a:xfrm>
          <a:noFill/>
        </p:spPr>
        <p:txBody>
          <a:bodyPr>
            <a:noAutofit/>
          </a:bodyPr>
          <a:lstStyle/>
          <a:p>
            <a:r>
              <a:rPr lang="en-US"/>
              <a:t>Melbourne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2543" y="2596896"/>
            <a:ext cx="4480560" cy="30978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Voted most livable city in the world for seven years in a row in 2017 and continues to be close to the top today</a:t>
            </a:r>
          </a:p>
          <a:p>
            <a:pPr marL="457200" indent="-457200">
              <a:buChar char="•"/>
            </a:pPr>
            <a:r>
              <a:rPr lang="en-US"/>
              <a:t>Quickly growing city</a:t>
            </a:r>
          </a:p>
          <a:p>
            <a:endParaRPr lang="en-US"/>
          </a:p>
        </p:txBody>
      </p:sp>
      <p:pic>
        <p:nvPicPr>
          <p:cNvPr id="6" name="Picture Placeholder 5" descr="A city skyline with a bridge and a boat&#10;&#10;Description automatically generated">
            <a:extLst>
              <a:ext uri="{FF2B5EF4-FFF2-40B4-BE49-F238E27FC236}">
                <a16:creationId xmlns:a16="http://schemas.microsoft.com/office/drawing/2014/main" id="{4E8EBE1C-2293-D5A7-C1DD-EA7CBF7241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-988" r="25218" b="16480"/>
          <a:stretch/>
        </p:blipFill>
        <p:spPr>
          <a:xfrm>
            <a:off x="1415305" y="1673527"/>
            <a:ext cx="4334256" cy="3282521"/>
          </a:xfrm>
        </p:spPr>
      </p:pic>
      <p:pic>
        <p:nvPicPr>
          <p:cNvPr id="3" name="Recording (73)">
            <a:hlinkClick r:id="" action="ppaction://media"/>
            <a:extLst>
              <a:ext uri="{FF2B5EF4-FFF2-40B4-BE49-F238E27FC236}">
                <a16:creationId xmlns:a16="http://schemas.microsoft.com/office/drawing/2014/main" id="{84118133-EAC1-A2CB-8BE3-970545820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4018" y="613001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/>
          <a:lstStyle/>
          <a:p>
            <a:r>
              <a:rPr lang="en-US"/>
              <a:t>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Our data was sourced from a Housing Data Snapshot on Kaggle. </a:t>
            </a:r>
          </a:p>
          <a:p>
            <a:r>
              <a:rPr lang="en-US"/>
              <a:t>The data was originally scraped from </a:t>
            </a:r>
            <a:r>
              <a:rPr lang="en-US" err="1"/>
              <a:t>domain.com.au</a:t>
            </a:r>
            <a:endParaRPr lang="en-US"/>
          </a:p>
        </p:txBody>
      </p:sp>
      <p:pic>
        <p:nvPicPr>
          <p:cNvPr id="2" name="Recording (131)">
            <a:hlinkClick r:id="" action="ppaction://media"/>
            <a:extLst>
              <a:ext uri="{FF2B5EF4-FFF2-40B4-BE49-F238E27FC236}">
                <a16:creationId xmlns:a16="http://schemas.microsoft.com/office/drawing/2014/main" id="{ADAFC9A4-2A36-C693-1D80-24F1CFEE8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0343" y="61311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</p:spPr>
        <p:txBody>
          <a:bodyPr anchor="b">
            <a:normAutofit/>
          </a:bodyPr>
          <a:lstStyle/>
          <a:p>
            <a:r>
              <a:rPr lang="en-US"/>
              <a:t>Dataset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/>
          </p:cNvSpPr>
          <p:nvPr/>
        </p:nvSpPr>
        <p:spPr>
          <a:xfrm>
            <a:off x="1616599" y="2338549"/>
            <a:ext cx="3875768" cy="33788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868680">
              <a:spcAft>
                <a:spcPts val="600"/>
              </a:spcAft>
            </a:pPr>
            <a:r>
              <a:rPr lang="en-US" sz="1700"/>
              <a:t>The original dataset contained over 13,000 records of properties sold with 21 columns.</a:t>
            </a:r>
          </a:p>
          <a:p>
            <a:pPr defTabSz="868680">
              <a:spcAft>
                <a:spcPts val="600"/>
              </a:spcAft>
            </a:pPr>
            <a:endParaRPr lang="en-US" sz="1700">
              <a:ea typeface="+mn-lt"/>
              <a:cs typeface="+mn-lt"/>
            </a:endParaRPr>
          </a:p>
          <a:p>
            <a:pPr defTabSz="868680">
              <a:spcAft>
                <a:spcPts val="600"/>
              </a:spcAft>
            </a:pPr>
            <a:r>
              <a:rPr lang="en-US" sz="1700">
                <a:ea typeface="+mn-lt"/>
                <a:cs typeface="+mn-lt"/>
              </a:rPr>
              <a:t>We narrowed this down to only keep </a:t>
            </a:r>
            <a:r>
              <a:rPr lang="en-US" sz="1700">
                <a:solidFill>
                  <a:srgbClr val="000000"/>
                </a:solidFill>
                <a:ea typeface="+mn-lt"/>
                <a:cs typeface="+mn-lt"/>
              </a:rPr>
              <a:t>single-family </a:t>
            </a:r>
            <a:r>
              <a:rPr lang="en-US" sz="1700">
                <a:ea typeface="+mn-lt"/>
                <a:cs typeface="+mn-lt"/>
              </a:rPr>
              <a:t>homes and townhouses. </a:t>
            </a:r>
          </a:p>
          <a:p>
            <a:pPr defTabSz="868680">
              <a:spcAft>
                <a:spcPts val="600"/>
              </a:spcAft>
            </a:pPr>
            <a:endParaRPr lang="en-US" sz="1700">
              <a:ea typeface="+mn-lt"/>
              <a:cs typeface="+mn-lt"/>
            </a:endParaRPr>
          </a:p>
          <a:p>
            <a:pPr defTabSz="868680">
              <a:spcAft>
                <a:spcPts val="600"/>
              </a:spcAft>
            </a:pPr>
            <a:r>
              <a:rPr lang="en-US" sz="1700" kern="1200">
                <a:latin typeface="+mn-lt"/>
                <a:ea typeface="+mn-lt"/>
                <a:cs typeface="+mn-lt"/>
              </a:rPr>
              <a:t>We used Price as our target variable.</a:t>
            </a:r>
            <a:br>
              <a:rPr lang="en-US" sz="1700" kern="120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/>
          </p:cNvSpPr>
          <p:nvPr/>
        </p:nvSpPr>
        <p:spPr>
          <a:xfrm>
            <a:off x="6565658" y="2338548"/>
            <a:ext cx="4009745" cy="33788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868680">
              <a:spcAft>
                <a:spcPts val="600"/>
              </a:spcAft>
            </a:pPr>
            <a:b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7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870B5B-10A8-9AF0-2181-B43B60ECB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66976"/>
              </p:ext>
            </p:extLst>
          </p:nvPr>
        </p:nvGraphicFramePr>
        <p:xfrm>
          <a:off x="6093606" y="2637315"/>
          <a:ext cx="4062710" cy="24274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31355">
                  <a:extLst>
                    <a:ext uri="{9D8B030D-6E8A-4147-A177-3AD203B41FA5}">
                      <a16:colId xmlns:a16="http://schemas.microsoft.com/office/drawing/2014/main" val="3506575989"/>
                    </a:ext>
                  </a:extLst>
                </a:gridCol>
                <a:gridCol w="2031355">
                  <a:extLst>
                    <a:ext uri="{9D8B030D-6E8A-4147-A177-3AD203B41FA5}">
                      <a16:colId xmlns:a16="http://schemas.microsoft.com/office/drawing/2014/main" val="2294804142"/>
                    </a:ext>
                  </a:extLst>
                </a:gridCol>
              </a:tblGrid>
              <a:tr h="381862">
                <a:tc gridSpan="2">
                  <a:txBody>
                    <a:bodyPr/>
                    <a:lstStyle/>
                    <a:p>
                      <a:r>
                        <a:rPr lang="en-US"/>
                        <a:t>Key Columns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96027"/>
                  </a:ext>
                </a:extLst>
              </a:tr>
              <a:tr h="460604">
                <a:tc>
                  <a:txBody>
                    <a:bodyPr/>
                    <a:lstStyle/>
                    <a:p>
                      <a:r>
                        <a:rPr lang="en-US" sz="140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Location</a:t>
                      </a:r>
                      <a:br>
                        <a:rPr lang="en-US" sz="1400"/>
                      </a:br>
                      <a:r>
                        <a:rPr lang="en-US" sz="1400"/>
                        <a:t>(Longitude, Latitude)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06584"/>
                  </a:ext>
                </a:extLst>
              </a:tr>
              <a:tr h="381862">
                <a:tc>
                  <a:txBody>
                    <a:bodyPr/>
                    <a:lstStyle/>
                    <a:p>
                      <a:r>
                        <a:rPr lang="en-US" sz="1400" err="1"/>
                        <a:t>Landsize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# of Rooms/Bed/Bath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04515"/>
                  </a:ext>
                </a:extLst>
              </a:tr>
              <a:tr h="381862">
                <a:tc>
                  <a:txBody>
                    <a:bodyPr/>
                    <a:lstStyle/>
                    <a:p>
                      <a:r>
                        <a:rPr lang="en-US" sz="140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29482"/>
                  </a:ext>
                </a:extLst>
              </a:tr>
              <a:tr h="381862">
                <a:tc>
                  <a:txBody>
                    <a:bodyPr/>
                    <a:lstStyle/>
                    <a:p>
                      <a:r>
                        <a:rPr lang="en-US" sz="1400"/>
                        <a:t>Region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Suburb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73234"/>
                  </a:ext>
                </a:extLst>
              </a:tr>
              <a:tr h="381862">
                <a:tc>
                  <a:txBody>
                    <a:bodyPr/>
                    <a:lstStyle/>
                    <a:p>
                      <a:r>
                        <a:rPr lang="en-US" sz="1400"/>
                        <a:t>Postcode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Property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410219"/>
                  </a:ext>
                </a:extLst>
              </a:tr>
            </a:tbl>
          </a:graphicData>
        </a:graphic>
      </p:graphicFrame>
      <p:pic>
        <p:nvPicPr>
          <p:cNvPr id="5" name="Recording (175)">
            <a:hlinkClick r:id="" action="ppaction://media"/>
            <a:extLst>
              <a:ext uri="{FF2B5EF4-FFF2-40B4-BE49-F238E27FC236}">
                <a16:creationId xmlns:a16="http://schemas.microsoft.com/office/drawing/2014/main" id="{50067E4F-80AC-F98D-0187-D77ED37BF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7081" y="612308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</p:spPr>
        <p:txBody>
          <a:bodyPr anchor="b">
            <a:normAutofit/>
          </a:bodyPr>
          <a:lstStyle/>
          <a:p>
            <a:r>
              <a:rPr lang="en-US"/>
              <a:t>House Price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/>
          </p:cNvSpPr>
          <p:nvPr/>
        </p:nvSpPr>
        <p:spPr>
          <a:xfrm>
            <a:off x="1616599" y="2338549"/>
            <a:ext cx="3875768" cy="33788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868680">
              <a:spcAft>
                <a:spcPts val="600"/>
              </a:spcAft>
            </a:pPr>
            <a:br>
              <a:rPr lang="en-US" sz="1700" kern="120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/>
          </p:cNvSpPr>
          <p:nvPr/>
        </p:nvSpPr>
        <p:spPr>
          <a:xfrm>
            <a:off x="6565658" y="2338548"/>
            <a:ext cx="4009745" cy="33788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868680">
              <a:spcAft>
                <a:spcPts val="600"/>
              </a:spcAft>
            </a:pPr>
            <a:b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7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E266C867-BC2F-DBDA-DB7C-8E55EEA93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525" y="2067832"/>
            <a:ext cx="6838950" cy="3792765"/>
          </a:xfrm>
          <a:prstGeom prst="rect">
            <a:avLst/>
          </a:prstGeom>
        </p:spPr>
      </p:pic>
      <p:pic>
        <p:nvPicPr>
          <p:cNvPr id="6" name="Recording (163)">
            <a:hlinkClick r:id="" action="ppaction://media"/>
            <a:extLst>
              <a:ext uri="{FF2B5EF4-FFF2-40B4-BE49-F238E27FC236}">
                <a16:creationId xmlns:a16="http://schemas.microsoft.com/office/drawing/2014/main" id="{3DF9DEE1-25B3-82EF-D110-F768ECDCA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0343" y="61311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</p:spPr>
        <p:txBody>
          <a:bodyPr anchor="b">
            <a:normAutofit/>
          </a:bodyPr>
          <a:lstStyle/>
          <a:p>
            <a:r>
              <a:rPr lang="en-US"/>
              <a:t>Waterfront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/>
          </p:cNvSpPr>
          <p:nvPr/>
        </p:nvSpPr>
        <p:spPr>
          <a:xfrm>
            <a:off x="1616599" y="2338549"/>
            <a:ext cx="2891920" cy="33788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868680">
              <a:spcAft>
                <a:spcPts val="600"/>
              </a:spcAft>
            </a:pPr>
            <a:r>
              <a:rPr lang="en-US" sz="1700"/>
              <a:t>With Melbourne being a coastal city, it was important to identify which properties are on or close to the coast.</a:t>
            </a:r>
            <a:endParaRPr lang="en-US"/>
          </a:p>
          <a:p>
            <a:pPr defTabSz="868680">
              <a:spcAft>
                <a:spcPts val="600"/>
              </a:spcAft>
            </a:pPr>
            <a:endParaRPr lang="en-US" sz="1700"/>
          </a:p>
          <a:p>
            <a:pPr defTabSz="868680">
              <a:spcAft>
                <a:spcPts val="600"/>
              </a:spcAft>
            </a:pPr>
            <a:r>
              <a:rPr lang="en-US" sz="1700"/>
              <a:t>We added a Boolean column to the dataset that indicates if the property is within 200 meters of the coast.   </a:t>
            </a:r>
            <a:br>
              <a:rPr lang="en-US" sz="1700" kern="120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/>
          </p:cNvSpPr>
          <p:nvPr/>
        </p:nvSpPr>
        <p:spPr>
          <a:xfrm>
            <a:off x="6565658" y="2338548"/>
            <a:ext cx="4009745" cy="33788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868680">
              <a:spcAft>
                <a:spcPts val="600"/>
              </a:spcAft>
            </a:pPr>
            <a:b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7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7" name="Picture 6" descr="A map with a blue marker&#10;&#10;Description automatically generated">
            <a:extLst>
              <a:ext uri="{FF2B5EF4-FFF2-40B4-BE49-F238E27FC236}">
                <a16:creationId xmlns:a16="http://schemas.microsoft.com/office/drawing/2014/main" id="{42397583-D7CE-227F-DC34-2D12F6065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932" y="2489763"/>
            <a:ext cx="5829300" cy="2476500"/>
          </a:xfrm>
          <a:prstGeom prst="rect">
            <a:avLst/>
          </a:prstGeom>
        </p:spPr>
      </p:pic>
      <p:pic>
        <p:nvPicPr>
          <p:cNvPr id="5" name="Recording (158)">
            <a:hlinkClick r:id="" action="ppaction://media"/>
            <a:extLst>
              <a:ext uri="{FF2B5EF4-FFF2-40B4-BE49-F238E27FC236}">
                <a16:creationId xmlns:a16="http://schemas.microsoft.com/office/drawing/2014/main" id="{ACC6A41A-B136-EE12-78B0-47C7D719A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0343" y="613116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</p:spPr>
        <p:txBody>
          <a:bodyPr anchor="t">
            <a:normAutofit/>
          </a:bodyPr>
          <a:lstStyle/>
          <a:p>
            <a:r>
              <a:rPr lang="en-US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</p:spPr>
        <p:txBody>
          <a:bodyPr anchor="t">
            <a:normAutofit/>
          </a:bodyPr>
          <a:lstStyle/>
          <a:p>
            <a:r>
              <a:rPr lang="en-US" sz="2200"/>
              <a:t>We took several steps to ensure the data was ready to be loaded into our models. </a:t>
            </a:r>
          </a:p>
          <a:p>
            <a:r>
              <a:rPr lang="en-US" sz="2200"/>
              <a:t>These included: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Removing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Encoding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Feature selection and engineering</a:t>
            </a:r>
          </a:p>
        </p:txBody>
      </p:sp>
      <p:pic>
        <p:nvPicPr>
          <p:cNvPr id="4" name="DataPreprocessing_Audio">
            <a:hlinkClick r:id="" action="ppaction://media"/>
            <a:extLst>
              <a:ext uri="{FF2B5EF4-FFF2-40B4-BE49-F238E27FC236}">
                <a16:creationId xmlns:a16="http://schemas.microsoft.com/office/drawing/2014/main" id="{327FDE5C-9721-015C-0BA3-9550C0427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4018" y="61300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2A07D1CD83B4690071353FDC0B893" ma:contentTypeVersion="18" ma:contentTypeDescription="Create a new document." ma:contentTypeScope="" ma:versionID="16a6a8b0352b7f5f516b2b2b6ff43c64">
  <xsd:schema xmlns:xsd="http://www.w3.org/2001/XMLSchema" xmlns:xs="http://www.w3.org/2001/XMLSchema" xmlns:p="http://schemas.microsoft.com/office/2006/metadata/properties" xmlns:ns2="e8c9addc-188d-4db0-9f3e-ecac283308f2" xmlns:ns3="908902a0-8c4b-451d-ba20-f5abf25e0905" targetNamespace="http://schemas.microsoft.com/office/2006/metadata/properties" ma:root="true" ma:fieldsID="7f6922e7e334250ee492767366185dc2" ns2:_="" ns3:_="">
    <xsd:import namespace="e8c9addc-188d-4db0-9f3e-ecac283308f2"/>
    <xsd:import namespace="908902a0-8c4b-451d-ba20-f5abf25e09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9addc-188d-4db0-9f3e-ecac283308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b3b29b4-c9d7-4060-9033-2007019168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902a0-8c4b-451d-ba20-f5abf25e0905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a1563d5-9149-4f30-b856-93b8657cd1cb}" ma:internalName="TaxCatchAll" ma:showField="CatchAllData" ma:web="908902a0-8c4b-451d-ba20-f5abf25e09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08902a0-8c4b-451d-ba20-f5abf25e0905" xsi:nil="true"/>
    <MediaServiceKeyPoints xmlns="e8c9addc-188d-4db0-9f3e-ecac283308f2" xsi:nil="true"/>
    <lcf76f155ced4ddcb4097134ff3c332f xmlns="e8c9addc-188d-4db0-9f3e-ecac283308f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CC18B-90D2-4E1C-A851-0041EE268A9D}">
  <ds:schemaRefs>
    <ds:schemaRef ds:uri="908902a0-8c4b-451d-ba20-f5abf25e0905"/>
    <ds:schemaRef ds:uri="e8c9addc-188d-4db0-9f3e-ecac283308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230e9df3-be65-4c73-a93b-d1236ebd677e"/>
    <ds:schemaRef ds:uri="71af3243-3dd4-4a8d-8c0d-dd76da1f02a5"/>
    <ds:schemaRef ds:uri="908902a0-8c4b-451d-ba20-f5abf25e0905"/>
    <ds:schemaRef ds:uri="e8c9addc-188d-4db0-9f3e-ecac283308f2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{92FAEE72-664D-417B-A85C-AF993B012241}tf10081922_win32</Template>
  <Application>Microsoft Office PowerPoint</Application>
  <PresentationFormat>Widescreen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Pricing Homes in Melbourne, Australia</vt:lpstr>
      <vt:lpstr>Agenda</vt:lpstr>
      <vt:lpstr>Australia</vt:lpstr>
      <vt:lpstr>Melbourne</vt:lpstr>
      <vt:lpstr>The Data</vt:lpstr>
      <vt:lpstr>Dataset Features</vt:lpstr>
      <vt:lpstr>House Price Distribution</vt:lpstr>
      <vt:lpstr>Waterfront Properties</vt:lpstr>
      <vt:lpstr>Data Preprocessing</vt:lpstr>
      <vt:lpstr>Model Evaluation</vt:lpstr>
      <vt:lpstr> Model Selection </vt:lpstr>
      <vt:lpstr>Model Insights</vt:lpstr>
      <vt:lpstr>Melbourne  Region Map</vt:lpstr>
      <vt:lpstr>House Sale Prices by Region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Homes in Melbourne, Australia</dc:title>
  <dc:creator>James Mulvihill II</dc:creator>
  <cp:revision>1</cp:revision>
  <dcterms:created xsi:type="dcterms:W3CDTF">2024-05-27T14:19:36Z</dcterms:created>
  <dcterms:modified xsi:type="dcterms:W3CDTF">2024-06-01T19:06:27Z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0x01010078A2A07D1CD83B4690071353FDC0B893</vt:lpwstr>
  </property>
  <property fmtid="{D5CDD505-2E9C-101B-9397-08002B2CF9AE}" pid="3" name="MediaServiceImageTags">
    <vt:lpwstr/>
  </property>
</Properties>
</file>